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83" r:id="rId2"/>
    <p:sldMasterId id="2147483893" r:id="rId3"/>
    <p:sldMasterId id="2147483908" r:id="rId4"/>
  </p:sldMasterIdLst>
  <p:notesMasterIdLst>
    <p:notesMasterId r:id="rId38"/>
  </p:notesMasterIdLst>
  <p:sldIdLst>
    <p:sldId id="256" r:id="rId5"/>
    <p:sldId id="535" r:id="rId6"/>
    <p:sldId id="527" r:id="rId7"/>
    <p:sldId id="536" r:id="rId8"/>
    <p:sldId id="489" r:id="rId9"/>
    <p:sldId id="540" r:id="rId10"/>
    <p:sldId id="497" r:id="rId11"/>
    <p:sldId id="537" r:id="rId12"/>
    <p:sldId id="538" r:id="rId13"/>
    <p:sldId id="539" r:id="rId14"/>
    <p:sldId id="485" r:id="rId15"/>
    <p:sldId id="550" r:id="rId16"/>
    <p:sldId id="542" r:id="rId17"/>
    <p:sldId id="543" r:id="rId18"/>
    <p:sldId id="544" r:id="rId19"/>
    <p:sldId id="545" r:id="rId20"/>
    <p:sldId id="546" r:id="rId21"/>
    <p:sldId id="547" r:id="rId22"/>
    <p:sldId id="548" r:id="rId23"/>
    <p:sldId id="549" r:id="rId24"/>
    <p:sldId id="551" r:id="rId25"/>
    <p:sldId id="552" r:id="rId26"/>
    <p:sldId id="553" r:id="rId27"/>
    <p:sldId id="555" r:id="rId28"/>
    <p:sldId id="554" r:id="rId29"/>
    <p:sldId id="556" r:id="rId30"/>
    <p:sldId id="557" r:id="rId31"/>
    <p:sldId id="558" r:id="rId32"/>
    <p:sldId id="530" r:id="rId33"/>
    <p:sldId id="508" r:id="rId34"/>
    <p:sldId id="509" r:id="rId35"/>
    <p:sldId id="510" r:id="rId36"/>
    <p:sldId id="511" r:id="rId37"/>
  </p:sldIdLst>
  <p:sldSz cx="9144000" cy="5143500" type="screen16x9"/>
  <p:notesSz cx="7315200" cy="9601200"/>
  <p:defaultTextStyle>
    <a:defPPr>
      <a:defRPr lang="en-US"/>
    </a:defPPr>
    <a:lvl1pPr algn="l" rtl="0" fontAlgn="base">
      <a:spcBef>
        <a:spcPct val="0"/>
      </a:spcBef>
      <a:spcAft>
        <a:spcPct val="0"/>
      </a:spcAft>
      <a:defRPr sz="1900" kern="1200">
        <a:solidFill>
          <a:schemeClr val="tx1"/>
        </a:solidFill>
        <a:latin typeface="Times New Roman" pitchFamily="18" charset="0"/>
        <a:ea typeface="+mn-ea"/>
        <a:cs typeface="+mn-cs"/>
      </a:defRPr>
    </a:lvl1pPr>
    <a:lvl2pPr marL="366085" indent="1276" algn="l" rtl="0" fontAlgn="base">
      <a:spcBef>
        <a:spcPct val="0"/>
      </a:spcBef>
      <a:spcAft>
        <a:spcPct val="0"/>
      </a:spcAft>
      <a:defRPr sz="1900" kern="1200">
        <a:solidFill>
          <a:schemeClr val="tx1"/>
        </a:solidFill>
        <a:latin typeface="Times New Roman" pitchFamily="18" charset="0"/>
        <a:ea typeface="+mn-ea"/>
        <a:cs typeface="+mn-cs"/>
      </a:defRPr>
    </a:lvl2pPr>
    <a:lvl3pPr marL="733445" indent="1276" algn="l" rtl="0" fontAlgn="base">
      <a:spcBef>
        <a:spcPct val="0"/>
      </a:spcBef>
      <a:spcAft>
        <a:spcPct val="0"/>
      </a:spcAft>
      <a:defRPr sz="1900" kern="1200">
        <a:solidFill>
          <a:schemeClr val="tx1"/>
        </a:solidFill>
        <a:latin typeface="Times New Roman" pitchFamily="18" charset="0"/>
        <a:ea typeface="+mn-ea"/>
        <a:cs typeface="+mn-cs"/>
      </a:defRPr>
    </a:lvl3pPr>
    <a:lvl4pPr marL="1100805" indent="1276" algn="l" rtl="0" fontAlgn="base">
      <a:spcBef>
        <a:spcPct val="0"/>
      </a:spcBef>
      <a:spcAft>
        <a:spcPct val="0"/>
      </a:spcAft>
      <a:defRPr sz="1900" kern="1200">
        <a:solidFill>
          <a:schemeClr val="tx1"/>
        </a:solidFill>
        <a:latin typeface="Times New Roman" pitchFamily="18" charset="0"/>
        <a:ea typeface="+mn-ea"/>
        <a:cs typeface="+mn-cs"/>
      </a:defRPr>
    </a:lvl4pPr>
    <a:lvl5pPr marL="1468166" indent="1276" algn="l" rtl="0" fontAlgn="base">
      <a:spcBef>
        <a:spcPct val="0"/>
      </a:spcBef>
      <a:spcAft>
        <a:spcPct val="0"/>
      </a:spcAft>
      <a:defRPr sz="1900" kern="1200">
        <a:solidFill>
          <a:schemeClr val="tx1"/>
        </a:solidFill>
        <a:latin typeface="Times New Roman" pitchFamily="18" charset="0"/>
        <a:ea typeface="+mn-ea"/>
        <a:cs typeface="+mn-cs"/>
      </a:defRPr>
    </a:lvl5pPr>
    <a:lvl6pPr marL="1836801" algn="l" defTabSz="734720" rtl="0" eaLnBrk="1" latinLnBrk="0" hangingPunct="1">
      <a:defRPr sz="1900" kern="1200">
        <a:solidFill>
          <a:schemeClr val="tx1"/>
        </a:solidFill>
        <a:latin typeface="Times New Roman" pitchFamily="18" charset="0"/>
        <a:ea typeface="+mn-ea"/>
        <a:cs typeface="+mn-cs"/>
      </a:defRPr>
    </a:lvl6pPr>
    <a:lvl7pPr marL="2204161" algn="l" defTabSz="734720" rtl="0" eaLnBrk="1" latinLnBrk="0" hangingPunct="1">
      <a:defRPr sz="1900" kern="1200">
        <a:solidFill>
          <a:schemeClr val="tx1"/>
        </a:solidFill>
        <a:latin typeface="Times New Roman" pitchFamily="18" charset="0"/>
        <a:ea typeface="+mn-ea"/>
        <a:cs typeface="+mn-cs"/>
      </a:defRPr>
    </a:lvl7pPr>
    <a:lvl8pPr marL="2571521" algn="l" defTabSz="734720" rtl="0" eaLnBrk="1" latinLnBrk="0" hangingPunct="1">
      <a:defRPr sz="1900" kern="1200">
        <a:solidFill>
          <a:schemeClr val="tx1"/>
        </a:solidFill>
        <a:latin typeface="Times New Roman" pitchFamily="18" charset="0"/>
        <a:ea typeface="+mn-ea"/>
        <a:cs typeface="+mn-cs"/>
      </a:defRPr>
    </a:lvl8pPr>
    <a:lvl9pPr marL="2938882" algn="l" defTabSz="734720" rtl="0" eaLnBrk="1" latinLnBrk="0" hangingPunct="1">
      <a:defRPr sz="19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t Copeland"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F1CAC"/>
    <a:srgbClr val="B148E1"/>
    <a:srgbClr val="B75C01"/>
    <a:srgbClr val="5DB535"/>
    <a:srgbClr val="7BCD55"/>
    <a:srgbClr val="0B71D1"/>
    <a:srgbClr val="116982"/>
    <a:srgbClr val="A7A9AC"/>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72" autoAdjust="0"/>
    <p:restoredTop sz="67561" autoAdjust="0"/>
  </p:normalViewPr>
  <p:slideViewPr>
    <p:cSldViewPr snapToGrid="0">
      <p:cViewPr varScale="1">
        <p:scale>
          <a:sx n="60" d="100"/>
          <a:sy n="60" d="100"/>
        </p:scale>
        <p:origin x="-1548" y="-78"/>
      </p:cViewPr>
      <p:guideLst>
        <p:guide orient="horz" pos="1021"/>
        <p:guide orient="horz" pos="2703"/>
        <p:guide orient="horz" pos="2952"/>
        <p:guide pos="2880"/>
        <p:guide pos="286"/>
        <p:guide pos="4509"/>
        <p:guide pos="1245"/>
        <p:guide pos="4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4" d="100"/>
          <a:sy n="54" d="100"/>
        </p:scale>
        <p:origin x="-2544"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F2C26-4ADA-477C-B329-33FBB80A6843}" type="doc">
      <dgm:prSet loTypeId="urn:microsoft.com/office/officeart/2005/8/layout/hProcess9" loCatId="process" qsTypeId="urn:microsoft.com/office/officeart/2005/8/quickstyle/simple1" qsCatId="simple" csTypeId="urn:microsoft.com/office/officeart/2005/8/colors/accent2_5" csCatId="accent2" phldr="1"/>
      <dgm:spPr/>
    </dgm:pt>
    <dgm:pt modelId="{C263C353-6B01-4C45-9729-405DC787A652}">
      <dgm:prSet phldrT="[Text]" custT="1"/>
      <dgm:spPr>
        <a:xfrm>
          <a:off x="6501758" y="974488"/>
          <a:ext cx="1890316" cy="1292733"/>
        </a:xfrm>
        <a:solidFill>
          <a:srgbClr val="006699">
            <a:hueOff val="0"/>
            <a:satOff val="0"/>
            <a:lumOff val="0"/>
          </a:srgbClr>
        </a:solidFill>
        <a:ln w="11429" cap="flat" cmpd="sng" algn="ctr">
          <a:solidFill>
            <a:srgbClr val="FFFFFF">
              <a:hueOff val="0"/>
              <a:satOff val="0"/>
              <a:lumOff val="0"/>
              <a:alphaOff val="0"/>
            </a:srgbClr>
          </a:solidFill>
          <a:prstDash val="sysDash"/>
        </a:ln>
        <a:effectLst/>
      </dgm:spPr>
      <dgm:t>
        <a:bodyPr/>
        <a:lstStyle/>
        <a:p>
          <a:pPr algn="ctr"/>
          <a:endParaRPr lang="en-CA" sz="1800" b="1" baseline="0" dirty="0" smtClean="0">
            <a:solidFill>
              <a:srgbClr val="FFFFFF"/>
            </a:solidFill>
            <a:effectLst/>
            <a:latin typeface="Arial"/>
            <a:ea typeface="+mn-ea"/>
            <a:cs typeface="+mn-cs"/>
          </a:endParaRPr>
        </a:p>
        <a:p>
          <a:pPr algn="ctr"/>
          <a:endParaRPr lang="en-CA" sz="2800" b="1" baseline="0" dirty="0" smtClean="0">
            <a:solidFill>
              <a:srgbClr val="FFFFFF"/>
            </a:solidFill>
            <a:effectLst/>
            <a:latin typeface="Arial"/>
            <a:ea typeface="+mn-ea"/>
            <a:cs typeface="+mn-cs"/>
          </a:endParaRPr>
        </a:p>
        <a:p>
          <a:pPr algn="ctr"/>
          <a:r>
            <a:rPr lang="en-CA" sz="1600" b="1" baseline="0" dirty="0" smtClean="0">
              <a:solidFill>
                <a:srgbClr val="FFFFFF"/>
              </a:solidFill>
              <a:effectLst/>
              <a:latin typeface="Arial"/>
              <a:ea typeface="+mn-ea"/>
              <a:cs typeface="+mn-cs"/>
            </a:rPr>
            <a:t>Deployed to the Cloud</a:t>
          </a:r>
          <a:endParaRPr lang="en-CA" sz="1600" b="1" baseline="0" dirty="0">
            <a:solidFill>
              <a:srgbClr val="FFFFFF"/>
            </a:solidFill>
            <a:effectLst/>
            <a:latin typeface="Arial"/>
            <a:ea typeface="+mn-ea"/>
            <a:cs typeface="+mn-cs"/>
          </a:endParaRPr>
        </a:p>
      </dgm:t>
    </dgm:pt>
    <dgm:pt modelId="{8DEA33CD-7F99-466F-A82F-D58A00A937ED}" type="sibTrans" cxnId="{42E76F02-83EF-47FA-910B-C7205AE38DC5}">
      <dgm:prSet/>
      <dgm:spPr/>
      <dgm:t>
        <a:bodyPr/>
        <a:lstStyle/>
        <a:p>
          <a:endParaRPr lang="en-CA"/>
        </a:p>
      </dgm:t>
    </dgm:pt>
    <dgm:pt modelId="{7D702928-F772-423F-ABC6-6A44D87FB55C}" type="parTrans" cxnId="{42E76F02-83EF-47FA-910B-C7205AE38DC5}">
      <dgm:prSet/>
      <dgm:spPr/>
      <dgm:t>
        <a:bodyPr/>
        <a:lstStyle/>
        <a:p>
          <a:endParaRPr lang="en-CA"/>
        </a:p>
      </dgm:t>
    </dgm:pt>
    <dgm:pt modelId="{1F1B58AE-AEE9-441F-92B3-1D4388178E9C}">
      <dgm:prSet phldrT="[Text]" custT="1"/>
      <dgm:spPr>
        <a:xfrm>
          <a:off x="4339333" y="969549"/>
          <a:ext cx="1890316" cy="1292733"/>
        </a:xfrm>
        <a:solidFill>
          <a:srgbClr val="006699">
            <a:hueOff val="0"/>
            <a:satOff val="0"/>
            <a:lumOff val="0"/>
          </a:srgbClr>
        </a:solidFill>
        <a:ln w="11429" cap="flat" cmpd="sng" algn="ctr">
          <a:solidFill>
            <a:srgbClr val="FFFFFF">
              <a:hueOff val="0"/>
              <a:satOff val="0"/>
              <a:lumOff val="0"/>
              <a:alphaOff val="0"/>
            </a:srgbClr>
          </a:solidFill>
          <a:prstDash val="sysDash"/>
        </a:ln>
        <a:effectLst/>
      </dgm:spPr>
      <dgm:t>
        <a:bodyPr/>
        <a:lstStyle/>
        <a:p>
          <a:pPr algn="ctr"/>
          <a:endParaRPr lang="en-CA" sz="1800" b="1" baseline="0" dirty="0" smtClean="0">
            <a:solidFill>
              <a:srgbClr val="FFFFFF"/>
            </a:solidFill>
            <a:latin typeface="Arial"/>
            <a:ea typeface="+mn-ea"/>
            <a:cs typeface="+mn-cs"/>
          </a:endParaRPr>
        </a:p>
        <a:p>
          <a:pPr algn="ctr"/>
          <a:endParaRPr lang="en-CA" sz="1800" b="1" baseline="0" dirty="0" smtClean="0">
            <a:solidFill>
              <a:srgbClr val="FFFFFF"/>
            </a:solidFill>
            <a:latin typeface="Arial"/>
            <a:ea typeface="+mn-ea"/>
            <a:cs typeface="+mn-cs"/>
          </a:endParaRPr>
        </a:p>
        <a:p>
          <a:pPr algn="ctr"/>
          <a:endParaRPr lang="en-CA" sz="1800" b="1" baseline="0" dirty="0" smtClean="0">
            <a:solidFill>
              <a:srgbClr val="FFFFFF"/>
            </a:solidFill>
            <a:latin typeface="Arial"/>
            <a:ea typeface="+mn-ea"/>
            <a:cs typeface="+mn-cs"/>
          </a:endParaRPr>
        </a:p>
        <a:p>
          <a:pPr algn="ctr"/>
          <a:r>
            <a:rPr lang="en-CA" sz="1600" b="1" baseline="0" dirty="0" smtClean="0">
              <a:solidFill>
                <a:srgbClr val="FFFFFF"/>
              </a:solidFill>
              <a:latin typeface="Arial"/>
              <a:ea typeface="+mn-ea"/>
              <a:cs typeface="+mn-cs"/>
            </a:rPr>
            <a:t>Your App</a:t>
          </a:r>
          <a:endParaRPr lang="en-CA" sz="1600" b="1" baseline="0" dirty="0">
            <a:solidFill>
              <a:srgbClr val="FFFFFF"/>
            </a:solidFill>
            <a:latin typeface="Arial"/>
            <a:ea typeface="+mn-ea"/>
            <a:cs typeface="+mn-cs"/>
          </a:endParaRPr>
        </a:p>
      </dgm:t>
    </dgm:pt>
    <dgm:pt modelId="{ACB25C00-4C46-458F-A530-933B3A0C7A0C}" type="sibTrans" cxnId="{F130B372-55C6-460B-9446-F72FBA6300EE}">
      <dgm:prSet/>
      <dgm:spPr/>
      <dgm:t>
        <a:bodyPr/>
        <a:lstStyle/>
        <a:p>
          <a:endParaRPr lang="en-CA"/>
        </a:p>
      </dgm:t>
    </dgm:pt>
    <dgm:pt modelId="{74E8AB9F-8123-4C52-A4DA-0587E68DCA42}" type="parTrans" cxnId="{F130B372-55C6-460B-9446-F72FBA6300EE}">
      <dgm:prSet/>
      <dgm:spPr/>
      <dgm:t>
        <a:bodyPr/>
        <a:lstStyle/>
        <a:p>
          <a:endParaRPr lang="en-CA"/>
        </a:p>
      </dgm:t>
    </dgm:pt>
    <dgm:pt modelId="{B0323F47-2F0F-4E3D-9653-657D6838E119}">
      <dgm:prSet phldrT="[Text]" custT="1"/>
      <dgm:spPr>
        <a:xfrm>
          <a:off x="2168242" y="969549"/>
          <a:ext cx="1890316" cy="1292733"/>
        </a:xfrm>
        <a:solidFill>
          <a:srgbClr val="006699">
            <a:hueOff val="0"/>
            <a:satOff val="0"/>
            <a:lumOff val="0"/>
          </a:srgbClr>
        </a:solidFill>
        <a:ln w="11429" cap="flat" cmpd="sng" algn="ctr">
          <a:solidFill>
            <a:srgbClr val="FFFFFF">
              <a:hueOff val="0"/>
              <a:satOff val="0"/>
              <a:lumOff val="0"/>
              <a:alphaOff val="0"/>
            </a:srgbClr>
          </a:solidFill>
          <a:prstDash val="sysDash"/>
        </a:ln>
        <a:effectLst/>
      </dgm:spPr>
      <dgm:t>
        <a:bodyPr/>
        <a:lstStyle/>
        <a:p>
          <a:pPr algn="ctr"/>
          <a:endParaRPr lang="en-CA" sz="1800" b="1" baseline="0" dirty="0" smtClean="0">
            <a:solidFill>
              <a:srgbClr val="FFFFFF"/>
            </a:solidFill>
            <a:latin typeface="Arial"/>
            <a:ea typeface="+mn-ea"/>
            <a:cs typeface="+mn-cs"/>
          </a:endParaRPr>
        </a:p>
        <a:p>
          <a:pPr algn="ctr"/>
          <a:endParaRPr lang="en-CA" sz="2400" b="1" baseline="0" dirty="0" smtClean="0">
            <a:solidFill>
              <a:srgbClr val="FFFFFF"/>
            </a:solidFill>
            <a:latin typeface="Arial"/>
            <a:ea typeface="+mn-ea"/>
            <a:cs typeface="+mn-cs"/>
          </a:endParaRPr>
        </a:p>
        <a:p>
          <a:pPr algn="ctr"/>
          <a:r>
            <a:rPr lang="en-CA" sz="1600" b="1" baseline="0" dirty="0" smtClean="0">
              <a:solidFill>
                <a:srgbClr val="FFFFFF"/>
              </a:solidFill>
              <a:latin typeface="Arial"/>
              <a:ea typeface="+mn-ea"/>
              <a:cs typeface="+mn-cs"/>
            </a:rPr>
            <a:t>Client (IDE or Command Line)</a:t>
          </a:r>
          <a:endParaRPr lang="en-CA" sz="1600" b="1" baseline="0" dirty="0">
            <a:solidFill>
              <a:srgbClr val="FFFFFF"/>
            </a:solidFill>
            <a:latin typeface="Arial"/>
            <a:ea typeface="+mn-ea"/>
            <a:cs typeface="+mn-cs"/>
          </a:endParaRPr>
        </a:p>
      </dgm:t>
    </dgm:pt>
    <dgm:pt modelId="{E4512C63-3D11-4AE5-A732-10D2AC53A420}" type="sibTrans" cxnId="{3B8E2B33-3CB6-48AE-9784-8422CB0AE366}">
      <dgm:prSet/>
      <dgm:spPr/>
      <dgm:t>
        <a:bodyPr/>
        <a:lstStyle/>
        <a:p>
          <a:pPr algn="r"/>
          <a:endParaRPr lang="en-CA"/>
        </a:p>
      </dgm:t>
    </dgm:pt>
    <dgm:pt modelId="{5E7F1940-897B-4211-9D97-A04682867925}" type="parTrans" cxnId="{3B8E2B33-3CB6-48AE-9784-8422CB0AE366}">
      <dgm:prSet/>
      <dgm:spPr/>
      <dgm:t>
        <a:bodyPr/>
        <a:lstStyle/>
        <a:p>
          <a:pPr algn="r"/>
          <a:endParaRPr lang="en-CA"/>
        </a:p>
      </dgm:t>
    </dgm:pt>
    <dgm:pt modelId="{759EF4AF-B0AE-4FE3-9134-4326AA65DA8E}">
      <dgm:prSet phldrT="[Text]" custT="1"/>
      <dgm:spPr>
        <a:xfrm>
          <a:off x="2970" y="969549"/>
          <a:ext cx="1890316" cy="1292733"/>
        </a:xfrm>
        <a:solidFill>
          <a:srgbClr val="006699">
            <a:alpha val="90000"/>
            <a:hueOff val="0"/>
            <a:satOff val="0"/>
            <a:lumOff val="0"/>
            <a:alphaOff val="0"/>
          </a:srgbClr>
        </a:solidFill>
        <a:ln w="11429" cap="flat" cmpd="sng" algn="ctr">
          <a:solidFill>
            <a:srgbClr val="FFFFFF">
              <a:hueOff val="0"/>
              <a:satOff val="0"/>
              <a:lumOff val="0"/>
              <a:alphaOff val="0"/>
            </a:srgbClr>
          </a:solidFill>
          <a:prstDash val="sysDash"/>
        </a:ln>
        <a:effectLst/>
      </dgm:spPr>
      <dgm:t>
        <a:bodyPr/>
        <a:lstStyle/>
        <a:p>
          <a:pPr algn="r"/>
          <a:endParaRPr lang="en-CA" sz="1800" b="1" dirty="0" smtClean="0">
            <a:solidFill>
              <a:srgbClr val="FFFFFF"/>
            </a:solidFill>
            <a:latin typeface="Arial"/>
            <a:ea typeface="+mn-ea"/>
            <a:cs typeface="+mn-cs"/>
          </a:endParaRPr>
        </a:p>
        <a:p>
          <a:pPr algn="r"/>
          <a:endParaRPr lang="en-CA" sz="1800" b="1" dirty="0" smtClean="0">
            <a:solidFill>
              <a:srgbClr val="FFFFFF"/>
            </a:solidFill>
            <a:latin typeface="Arial"/>
            <a:ea typeface="+mn-ea"/>
            <a:cs typeface="+mn-cs"/>
          </a:endParaRPr>
        </a:p>
        <a:p>
          <a:pPr algn="r"/>
          <a:endParaRPr lang="en-CA" sz="1800" b="1" dirty="0" smtClean="0">
            <a:solidFill>
              <a:srgbClr val="FFFFFF"/>
            </a:solidFill>
            <a:latin typeface="Arial"/>
            <a:ea typeface="+mn-ea"/>
            <a:cs typeface="+mn-cs"/>
          </a:endParaRPr>
        </a:p>
        <a:p>
          <a:pPr algn="ctr"/>
          <a:r>
            <a:rPr lang="en-CA" sz="1600" b="1" dirty="0" smtClean="0">
              <a:solidFill>
                <a:srgbClr val="FFFFFF"/>
              </a:solidFill>
              <a:latin typeface="Arial"/>
              <a:ea typeface="+mn-ea"/>
              <a:cs typeface="+mn-cs"/>
            </a:rPr>
            <a:t>Stackato VM</a:t>
          </a:r>
          <a:endParaRPr lang="en-CA" sz="1600" b="1" dirty="0">
            <a:solidFill>
              <a:srgbClr val="FFFFFF"/>
            </a:solidFill>
            <a:latin typeface="Arial"/>
            <a:ea typeface="+mn-ea"/>
            <a:cs typeface="+mn-cs"/>
          </a:endParaRPr>
        </a:p>
      </dgm:t>
    </dgm:pt>
    <dgm:pt modelId="{D56CAE87-5FBE-4AB0-BB01-0FC7B0271091}" type="sibTrans" cxnId="{C1D77CB3-3F34-49D8-827D-071224AAF3FC}">
      <dgm:prSet/>
      <dgm:spPr/>
      <dgm:t>
        <a:bodyPr/>
        <a:lstStyle/>
        <a:p>
          <a:pPr algn="r"/>
          <a:endParaRPr lang="en-CA"/>
        </a:p>
      </dgm:t>
    </dgm:pt>
    <dgm:pt modelId="{DD78C1A8-5A4E-4B6F-99AC-847871ED5D02}" type="parTrans" cxnId="{C1D77CB3-3F34-49D8-827D-071224AAF3FC}">
      <dgm:prSet/>
      <dgm:spPr/>
      <dgm:t>
        <a:bodyPr/>
        <a:lstStyle/>
        <a:p>
          <a:pPr algn="r"/>
          <a:endParaRPr lang="en-CA"/>
        </a:p>
      </dgm:t>
    </dgm:pt>
    <dgm:pt modelId="{9A3DB938-E8D6-487F-A3F2-02A9898DA986}" type="pres">
      <dgm:prSet presAssocID="{4F3F2C26-4ADA-477C-B329-33FBB80A6843}" presName="CompostProcess" presStyleCnt="0">
        <dgm:presLayoutVars>
          <dgm:dir/>
          <dgm:resizeHandles val="exact"/>
        </dgm:presLayoutVars>
      </dgm:prSet>
      <dgm:spPr/>
    </dgm:pt>
    <dgm:pt modelId="{4F1BC120-174A-4E36-9C1C-B7495533CCB0}" type="pres">
      <dgm:prSet presAssocID="{4F3F2C26-4ADA-477C-B329-33FBB80A6843}" presName="arrow" presStyleLbl="bgShp" presStyleIdx="0" presStyleCnt="1"/>
      <dgm:spPr>
        <a:xfrm>
          <a:off x="629405" y="0"/>
          <a:ext cx="7133263" cy="3231833"/>
        </a:xfrm>
        <a:prstGeom prst="rightArrow">
          <a:avLst/>
        </a:prstGeom>
        <a:solidFill>
          <a:schemeClr val="tx2">
            <a:lumMod val="40000"/>
            <a:lumOff val="60000"/>
          </a:schemeClr>
        </a:solidFill>
        <a:ln>
          <a:noFill/>
        </a:ln>
        <a:effectLst/>
      </dgm:spPr>
    </dgm:pt>
    <dgm:pt modelId="{8CFFC7F5-2925-4CD0-A52E-F92C09FB9080}" type="pres">
      <dgm:prSet presAssocID="{4F3F2C26-4ADA-477C-B329-33FBB80A6843}" presName="linearProcess" presStyleCnt="0"/>
      <dgm:spPr/>
    </dgm:pt>
    <dgm:pt modelId="{713ACD1F-A891-4070-B08C-D7282B902BA8}" type="pres">
      <dgm:prSet presAssocID="{759EF4AF-B0AE-4FE3-9134-4326AA65DA8E}" presName="textNode" presStyleLbl="node1" presStyleIdx="0" presStyleCnt="4">
        <dgm:presLayoutVars>
          <dgm:bulletEnabled val="1"/>
        </dgm:presLayoutVars>
      </dgm:prSet>
      <dgm:spPr>
        <a:prstGeom prst="roundRect">
          <a:avLst/>
        </a:prstGeom>
      </dgm:spPr>
      <dgm:t>
        <a:bodyPr/>
        <a:lstStyle/>
        <a:p>
          <a:endParaRPr lang="en-CA"/>
        </a:p>
      </dgm:t>
    </dgm:pt>
    <dgm:pt modelId="{32BE761F-0FAA-4E52-8C56-0297F430F383}" type="pres">
      <dgm:prSet presAssocID="{D56CAE87-5FBE-4AB0-BB01-0FC7B0271091}" presName="sibTrans" presStyleCnt="0"/>
      <dgm:spPr/>
    </dgm:pt>
    <dgm:pt modelId="{E2DB685B-0CC6-4D22-A935-407CDCB34BB1}" type="pres">
      <dgm:prSet presAssocID="{B0323F47-2F0F-4E3D-9653-657D6838E119}" presName="textNode" presStyleLbl="node1" presStyleIdx="1" presStyleCnt="4">
        <dgm:presLayoutVars>
          <dgm:bulletEnabled val="1"/>
        </dgm:presLayoutVars>
      </dgm:prSet>
      <dgm:spPr>
        <a:prstGeom prst="roundRect">
          <a:avLst/>
        </a:prstGeom>
      </dgm:spPr>
      <dgm:t>
        <a:bodyPr/>
        <a:lstStyle/>
        <a:p>
          <a:endParaRPr lang="en-CA"/>
        </a:p>
      </dgm:t>
    </dgm:pt>
    <dgm:pt modelId="{666379AE-EFCC-4581-95CC-5ABEA0619F92}" type="pres">
      <dgm:prSet presAssocID="{E4512C63-3D11-4AE5-A732-10D2AC53A420}" presName="sibTrans" presStyleCnt="0"/>
      <dgm:spPr/>
    </dgm:pt>
    <dgm:pt modelId="{E3E2D873-80DC-4D2E-B6BD-D440B699FBCC}" type="pres">
      <dgm:prSet presAssocID="{1F1B58AE-AEE9-441F-92B3-1D4388178E9C}" presName="textNode" presStyleLbl="node1" presStyleIdx="2" presStyleCnt="4" custLinFactNeighborX="2116">
        <dgm:presLayoutVars>
          <dgm:bulletEnabled val="1"/>
        </dgm:presLayoutVars>
      </dgm:prSet>
      <dgm:spPr>
        <a:prstGeom prst="roundRect">
          <a:avLst/>
        </a:prstGeom>
      </dgm:spPr>
      <dgm:t>
        <a:bodyPr/>
        <a:lstStyle/>
        <a:p>
          <a:endParaRPr lang="en-CA"/>
        </a:p>
      </dgm:t>
    </dgm:pt>
    <dgm:pt modelId="{F8CA6F0B-F6AA-423E-9D00-2B070B242381}" type="pres">
      <dgm:prSet presAssocID="{ACB25C00-4C46-458F-A530-933B3A0C7A0C}" presName="sibTrans" presStyleCnt="0"/>
      <dgm:spPr/>
    </dgm:pt>
    <dgm:pt modelId="{EBD3EA55-9DAD-4F81-A09C-804639869CD2}" type="pres">
      <dgm:prSet presAssocID="{C263C353-6B01-4C45-9729-405DC787A652}" presName="textNode" presStyleLbl="node1" presStyleIdx="3" presStyleCnt="4" custLinFactNeighborX="26854" custLinFactNeighborY="382">
        <dgm:presLayoutVars>
          <dgm:bulletEnabled val="1"/>
        </dgm:presLayoutVars>
      </dgm:prSet>
      <dgm:spPr>
        <a:prstGeom prst="roundRect">
          <a:avLst/>
        </a:prstGeom>
      </dgm:spPr>
      <dgm:t>
        <a:bodyPr/>
        <a:lstStyle/>
        <a:p>
          <a:endParaRPr lang="en-CA"/>
        </a:p>
      </dgm:t>
    </dgm:pt>
  </dgm:ptLst>
  <dgm:cxnLst>
    <dgm:cxn modelId="{94ACF0EA-1A74-44C8-A1DC-48C2FDA9D090}" type="presOf" srcId="{4F3F2C26-4ADA-477C-B329-33FBB80A6843}" destId="{9A3DB938-E8D6-487F-A3F2-02A9898DA986}" srcOrd="0" destOrd="0" presId="urn:microsoft.com/office/officeart/2005/8/layout/hProcess9"/>
    <dgm:cxn modelId="{6E7532AF-523E-40F6-8FF6-81F5C3183997}" type="presOf" srcId="{C263C353-6B01-4C45-9729-405DC787A652}" destId="{EBD3EA55-9DAD-4F81-A09C-804639869CD2}" srcOrd="0" destOrd="0" presId="urn:microsoft.com/office/officeart/2005/8/layout/hProcess9"/>
    <dgm:cxn modelId="{C1D77CB3-3F34-49D8-827D-071224AAF3FC}" srcId="{4F3F2C26-4ADA-477C-B329-33FBB80A6843}" destId="{759EF4AF-B0AE-4FE3-9134-4326AA65DA8E}" srcOrd="0" destOrd="0" parTransId="{DD78C1A8-5A4E-4B6F-99AC-847871ED5D02}" sibTransId="{D56CAE87-5FBE-4AB0-BB01-0FC7B0271091}"/>
    <dgm:cxn modelId="{3B8E2B33-3CB6-48AE-9784-8422CB0AE366}" srcId="{4F3F2C26-4ADA-477C-B329-33FBB80A6843}" destId="{B0323F47-2F0F-4E3D-9653-657D6838E119}" srcOrd="1" destOrd="0" parTransId="{5E7F1940-897B-4211-9D97-A04682867925}" sibTransId="{E4512C63-3D11-4AE5-A732-10D2AC53A420}"/>
    <dgm:cxn modelId="{666E6964-AC41-4171-B8E0-382B655CC136}" type="presOf" srcId="{B0323F47-2F0F-4E3D-9653-657D6838E119}" destId="{E2DB685B-0CC6-4D22-A935-407CDCB34BB1}" srcOrd="0" destOrd="0" presId="urn:microsoft.com/office/officeart/2005/8/layout/hProcess9"/>
    <dgm:cxn modelId="{6AC33E58-533B-4093-AD90-800941F35B0D}" type="presOf" srcId="{1F1B58AE-AEE9-441F-92B3-1D4388178E9C}" destId="{E3E2D873-80DC-4D2E-B6BD-D440B699FBCC}" srcOrd="0" destOrd="0" presId="urn:microsoft.com/office/officeart/2005/8/layout/hProcess9"/>
    <dgm:cxn modelId="{42E76F02-83EF-47FA-910B-C7205AE38DC5}" srcId="{4F3F2C26-4ADA-477C-B329-33FBB80A6843}" destId="{C263C353-6B01-4C45-9729-405DC787A652}" srcOrd="3" destOrd="0" parTransId="{7D702928-F772-423F-ABC6-6A44D87FB55C}" sibTransId="{8DEA33CD-7F99-466F-A82F-D58A00A937ED}"/>
    <dgm:cxn modelId="{F130B372-55C6-460B-9446-F72FBA6300EE}" srcId="{4F3F2C26-4ADA-477C-B329-33FBB80A6843}" destId="{1F1B58AE-AEE9-441F-92B3-1D4388178E9C}" srcOrd="2" destOrd="0" parTransId="{74E8AB9F-8123-4C52-A4DA-0587E68DCA42}" sibTransId="{ACB25C00-4C46-458F-A530-933B3A0C7A0C}"/>
    <dgm:cxn modelId="{F6BA5030-3B5A-41E6-8D90-C4EE00CF8723}" type="presOf" srcId="{759EF4AF-B0AE-4FE3-9134-4326AA65DA8E}" destId="{713ACD1F-A891-4070-B08C-D7282B902BA8}" srcOrd="0" destOrd="0" presId="urn:microsoft.com/office/officeart/2005/8/layout/hProcess9"/>
    <dgm:cxn modelId="{5219F2D4-5CDA-4D6A-9280-A9DA43A136F3}" type="presParOf" srcId="{9A3DB938-E8D6-487F-A3F2-02A9898DA986}" destId="{4F1BC120-174A-4E36-9C1C-B7495533CCB0}" srcOrd="0" destOrd="0" presId="urn:microsoft.com/office/officeart/2005/8/layout/hProcess9"/>
    <dgm:cxn modelId="{CE35048B-B3A6-4291-9FE5-23F04792EF2C}" type="presParOf" srcId="{9A3DB938-E8D6-487F-A3F2-02A9898DA986}" destId="{8CFFC7F5-2925-4CD0-A52E-F92C09FB9080}" srcOrd="1" destOrd="0" presId="urn:microsoft.com/office/officeart/2005/8/layout/hProcess9"/>
    <dgm:cxn modelId="{3FBDCB57-B916-43D8-91FE-1322C7DA3995}" type="presParOf" srcId="{8CFFC7F5-2925-4CD0-A52E-F92C09FB9080}" destId="{713ACD1F-A891-4070-B08C-D7282B902BA8}" srcOrd="0" destOrd="0" presId="urn:microsoft.com/office/officeart/2005/8/layout/hProcess9"/>
    <dgm:cxn modelId="{59BB7399-3D24-4A1A-A3EB-78D28D8A65A1}" type="presParOf" srcId="{8CFFC7F5-2925-4CD0-A52E-F92C09FB9080}" destId="{32BE761F-0FAA-4E52-8C56-0297F430F383}" srcOrd="1" destOrd="0" presId="urn:microsoft.com/office/officeart/2005/8/layout/hProcess9"/>
    <dgm:cxn modelId="{81EB987B-16CB-4AFE-B8C4-6019E7F94277}" type="presParOf" srcId="{8CFFC7F5-2925-4CD0-A52E-F92C09FB9080}" destId="{E2DB685B-0CC6-4D22-A935-407CDCB34BB1}" srcOrd="2" destOrd="0" presId="urn:microsoft.com/office/officeart/2005/8/layout/hProcess9"/>
    <dgm:cxn modelId="{6FF490C2-5A4F-4983-A5C1-C8925DFFA587}" type="presParOf" srcId="{8CFFC7F5-2925-4CD0-A52E-F92C09FB9080}" destId="{666379AE-EFCC-4581-95CC-5ABEA0619F92}" srcOrd="3" destOrd="0" presId="urn:microsoft.com/office/officeart/2005/8/layout/hProcess9"/>
    <dgm:cxn modelId="{8F6D1FB1-D47A-4483-A75A-238DAA17547B}" type="presParOf" srcId="{8CFFC7F5-2925-4CD0-A52E-F92C09FB9080}" destId="{E3E2D873-80DC-4D2E-B6BD-D440B699FBCC}" srcOrd="4" destOrd="0" presId="urn:microsoft.com/office/officeart/2005/8/layout/hProcess9"/>
    <dgm:cxn modelId="{1C7AED34-48BC-4F35-9B24-65118A30C32F}" type="presParOf" srcId="{8CFFC7F5-2925-4CD0-A52E-F92C09FB9080}" destId="{F8CA6F0B-F6AA-423E-9D00-2B070B242381}" srcOrd="5" destOrd="0" presId="urn:microsoft.com/office/officeart/2005/8/layout/hProcess9"/>
    <dgm:cxn modelId="{D6DDC945-7197-4C9B-9D3D-A73218C51797}" type="presParOf" srcId="{8CFFC7F5-2925-4CD0-A52E-F92C09FB9080}" destId="{EBD3EA55-9DAD-4F81-A09C-804639869CD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3F2C26-4ADA-477C-B329-33FBB80A6843}" type="doc">
      <dgm:prSet loTypeId="urn:microsoft.com/office/officeart/2005/8/layout/hProcess9" loCatId="process" qsTypeId="urn:microsoft.com/office/officeart/2005/8/quickstyle/simple1" qsCatId="simple" csTypeId="urn:microsoft.com/office/officeart/2005/8/colors/accent2_5" csCatId="accent2" phldr="1"/>
      <dgm:spPr/>
    </dgm:pt>
    <dgm:pt modelId="{C263C353-6B01-4C45-9729-405DC787A652}">
      <dgm:prSet phldrT="[Text]" custT="1"/>
      <dgm:spPr>
        <a:xfrm>
          <a:off x="6501758" y="974488"/>
          <a:ext cx="1890316" cy="1292733"/>
        </a:xfrm>
        <a:solidFill>
          <a:srgbClr val="006699">
            <a:hueOff val="0"/>
            <a:satOff val="0"/>
            <a:lumOff val="0"/>
          </a:srgbClr>
        </a:solidFill>
        <a:ln w="11429" cap="flat" cmpd="sng" algn="ctr">
          <a:solidFill>
            <a:srgbClr val="FFFFFF">
              <a:hueOff val="0"/>
              <a:satOff val="0"/>
              <a:lumOff val="0"/>
              <a:alphaOff val="0"/>
            </a:srgbClr>
          </a:solidFill>
          <a:prstDash val="sysDash"/>
        </a:ln>
        <a:effectLst/>
      </dgm:spPr>
      <dgm:t>
        <a:bodyPr/>
        <a:lstStyle/>
        <a:p>
          <a:pPr algn="ctr"/>
          <a:endParaRPr lang="en-CA" sz="1800" b="1" baseline="0" dirty="0" smtClean="0">
            <a:solidFill>
              <a:srgbClr val="FFFFFF"/>
            </a:solidFill>
            <a:effectLst/>
            <a:latin typeface="Arial"/>
            <a:ea typeface="+mn-ea"/>
            <a:cs typeface="+mn-cs"/>
          </a:endParaRPr>
        </a:p>
        <a:p>
          <a:pPr algn="ctr"/>
          <a:endParaRPr lang="en-CA" sz="2800" b="1" baseline="0" dirty="0" smtClean="0">
            <a:solidFill>
              <a:srgbClr val="FFFFFF"/>
            </a:solidFill>
            <a:effectLst/>
            <a:latin typeface="Arial"/>
            <a:ea typeface="+mn-ea"/>
            <a:cs typeface="+mn-cs"/>
          </a:endParaRPr>
        </a:p>
        <a:p>
          <a:pPr algn="ctr"/>
          <a:r>
            <a:rPr lang="en-CA" sz="1600" b="1" baseline="0" dirty="0" smtClean="0">
              <a:solidFill>
                <a:srgbClr val="FFFFFF"/>
              </a:solidFill>
              <a:effectLst/>
              <a:latin typeface="Arial"/>
              <a:ea typeface="+mn-ea"/>
              <a:cs typeface="+mn-cs"/>
            </a:rPr>
            <a:t>Deployed to the Cloud</a:t>
          </a:r>
          <a:endParaRPr lang="en-CA" sz="1600" b="1" baseline="0" dirty="0">
            <a:solidFill>
              <a:srgbClr val="FFFFFF"/>
            </a:solidFill>
            <a:effectLst/>
            <a:latin typeface="Arial"/>
            <a:ea typeface="+mn-ea"/>
            <a:cs typeface="+mn-cs"/>
          </a:endParaRPr>
        </a:p>
      </dgm:t>
    </dgm:pt>
    <dgm:pt modelId="{8DEA33CD-7F99-466F-A82F-D58A00A937ED}" type="sibTrans" cxnId="{42E76F02-83EF-47FA-910B-C7205AE38DC5}">
      <dgm:prSet/>
      <dgm:spPr/>
      <dgm:t>
        <a:bodyPr/>
        <a:lstStyle/>
        <a:p>
          <a:endParaRPr lang="en-CA"/>
        </a:p>
      </dgm:t>
    </dgm:pt>
    <dgm:pt modelId="{7D702928-F772-423F-ABC6-6A44D87FB55C}" type="parTrans" cxnId="{42E76F02-83EF-47FA-910B-C7205AE38DC5}">
      <dgm:prSet/>
      <dgm:spPr/>
      <dgm:t>
        <a:bodyPr/>
        <a:lstStyle/>
        <a:p>
          <a:endParaRPr lang="en-CA"/>
        </a:p>
      </dgm:t>
    </dgm:pt>
    <dgm:pt modelId="{1F1B58AE-AEE9-441F-92B3-1D4388178E9C}">
      <dgm:prSet phldrT="[Text]" custT="1"/>
      <dgm:spPr>
        <a:xfrm>
          <a:off x="4339333" y="969549"/>
          <a:ext cx="1890316" cy="1292733"/>
        </a:xfrm>
        <a:solidFill>
          <a:srgbClr val="006699">
            <a:hueOff val="0"/>
            <a:satOff val="0"/>
            <a:lumOff val="0"/>
          </a:srgbClr>
        </a:solidFill>
        <a:ln w="11429" cap="flat" cmpd="sng" algn="ctr">
          <a:solidFill>
            <a:srgbClr val="FFFFFF">
              <a:hueOff val="0"/>
              <a:satOff val="0"/>
              <a:lumOff val="0"/>
              <a:alphaOff val="0"/>
            </a:srgbClr>
          </a:solidFill>
          <a:prstDash val="sysDash"/>
        </a:ln>
        <a:effectLst/>
      </dgm:spPr>
      <dgm:t>
        <a:bodyPr/>
        <a:lstStyle/>
        <a:p>
          <a:pPr algn="ctr"/>
          <a:endParaRPr lang="en-CA" sz="1800" b="1" baseline="0" dirty="0" smtClean="0">
            <a:solidFill>
              <a:srgbClr val="FFFFFF"/>
            </a:solidFill>
            <a:latin typeface="Arial"/>
            <a:ea typeface="+mn-ea"/>
            <a:cs typeface="+mn-cs"/>
          </a:endParaRPr>
        </a:p>
        <a:p>
          <a:pPr algn="ctr"/>
          <a:endParaRPr lang="en-CA" sz="1800" b="1" baseline="0" dirty="0" smtClean="0">
            <a:solidFill>
              <a:srgbClr val="FFFFFF"/>
            </a:solidFill>
            <a:latin typeface="Arial"/>
            <a:ea typeface="+mn-ea"/>
            <a:cs typeface="+mn-cs"/>
          </a:endParaRPr>
        </a:p>
        <a:p>
          <a:pPr algn="ctr"/>
          <a:endParaRPr lang="en-CA" sz="1800" b="1" baseline="0" dirty="0" smtClean="0">
            <a:solidFill>
              <a:srgbClr val="FFFFFF"/>
            </a:solidFill>
            <a:latin typeface="Arial"/>
            <a:ea typeface="+mn-ea"/>
            <a:cs typeface="+mn-cs"/>
          </a:endParaRPr>
        </a:p>
        <a:p>
          <a:pPr algn="ctr"/>
          <a:r>
            <a:rPr lang="en-CA" sz="1600" b="1" baseline="0" dirty="0" smtClean="0">
              <a:solidFill>
                <a:srgbClr val="FFFFFF"/>
              </a:solidFill>
              <a:latin typeface="Arial"/>
              <a:ea typeface="+mn-ea"/>
              <a:cs typeface="+mn-cs"/>
            </a:rPr>
            <a:t>Your App</a:t>
          </a:r>
          <a:endParaRPr lang="en-CA" sz="1600" b="1" baseline="0" dirty="0">
            <a:solidFill>
              <a:srgbClr val="FFFFFF"/>
            </a:solidFill>
            <a:latin typeface="Arial"/>
            <a:ea typeface="+mn-ea"/>
            <a:cs typeface="+mn-cs"/>
          </a:endParaRPr>
        </a:p>
      </dgm:t>
    </dgm:pt>
    <dgm:pt modelId="{ACB25C00-4C46-458F-A530-933B3A0C7A0C}" type="sibTrans" cxnId="{F130B372-55C6-460B-9446-F72FBA6300EE}">
      <dgm:prSet/>
      <dgm:spPr/>
      <dgm:t>
        <a:bodyPr/>
        <a:lstStyle/>
        <a:p>
          <a:endParaRPr lang="en-CA"/>
        </a:p>
      </dgm:t>
    </dgm:pt>
    <dgm:pt modelId="{74E8AB9F-8123-4C52-A4DA-0587E68DCA42}" type="parTrans" cxnId="{F130B372-55C6-460B-9446-F72FBA6300EE}">
      <dgm:prSet/>
      <dgm:spPr/>
      <dgm:t>
        <a:bodyPr/>
        <a:lstStyle/>
        <a:p>
          <a:endParaRPr lang="en-CA"/>
        </a:p>
      </dgm:t>
    </dgm:pt>
    <dgm:pt modelId="{B0323F47-2F0F-4E3D-9653-657D6838E119}">
      <dgm:prSet phldrT="[Text]" custT="1"/>
      <dgm:spPr>
        <a:xfrm>
          <a:off x="2168242" y="969549"/>
          <a:ext cx="1890316" cy="1292733"/>
        </a:xfrm>
        <a:solidFill>
          <a:srgbClr val="006699">
            <a:hueOff val="0"/>
            <a:satOff val="0"/>
            <a:lumOff val="0"/>
          </a:srgbClr>
        </a:solidFill>
        <a:ln w="11429" cap="flat" cmpd="sng" algn="ctr">
          <a:solidFill>
            <a:srgbClr val="FFFFFF">
              <a:hueOff val="0"/>
              <a:satOff val="0"/>
              <a:lumOff val="0"/>
              <a:alphaOff val="0"/>
            </a:srgbClr>
          </a:solidFill>
          <a:prstDash val="sysDash"/>
        </a:ln>
        <a:effectLst/>
      </dgm:spPr>
      <dgm:t>
        <a:bodyPr/>
        <a:lstStyle/>
        <a:p>
          <a:pPr algn="ctr"/>
          <a:endParaRPr lang="en-CA" sz="1800" b="1" baseline="0" dirty="0" smtClean="0">
            <a:solidFill>
              <a:srgbClr val="FFFFFF"/>
            </a:solidFill>
            <a:latin typeface="Arial"/>
            <a:ea typeface="+mn-ea"/>
            <a:cs typeface="+mn-cs"/>
          </a:endParaRPr>
        </a:p>
        <a:p>
          <a:pPr algn="ctr"/>
          <a:endParaRPr lang="en-CA" sz="2400" b="1" baseline="0" dirty="0" smtClean="0">
            <a:solidFill>
              <a:srgbClr val="FFFFFF"/>
            </a:solidFill>
            <a:latin typeface="Arial"/>
            <a:ea typeface="+mn-ea"/>
            <a:cs typeface="+mn-cs"/>
          </a:endParaRPr>
        </a:p>
        <a:p>
          <a:pPr algn="ctr"/>
          <a:r>
            <a:rPr lang="en-CA" sz="1600" b="1" baseline="0" dirty="0" smtClean="0">
              <a:solidFill>
                <a:srgbClr val="FFFFFF"/>
              </a:solidFill>
              <a:latin typeface="Arial"/>
              <a:ea typeface="+mn-ea"/>
              <a:cs typeface="+mn-cs"/>
            </a:rPr>
            <a:t>Client (IDE or Command Line)</a:t>
          </a:r>
          <a:endParaRPr lang="en-CA" sz="1600" b="1" baseline="0" dirty="0">
            <a:solidFill>
              <a:srgbClr val="FFFFFF"/>
            </a:solidFill>
            <a:latin typeface="Arial"/>
            <a:ea typeface="+mn-ea"/>
            <a:cs typeface="+mn-cs"/>
          </a:endParaRPr>
        </a:p>
      </dgm:t>
    </dgm:pt>
    <dgm:pt modelId="{E4512C63-3D11-4AE5-A732-10D2AC53A420}" type="sibTrans" cxnId="{3B8E2B33-3CB6-48AE-9784-8422CB0AE366}">
      <dgm:prSet/>
      <dgm:spPr/>
      <dgm:t>
        <a:bodyPr/>
        <a:lstStyle/>
        <a:p>
          <a:pPr algn="r"/>
          <a:endParaRPr lang="en-CA"/>
        </a:p>
      </dgm:t>
    </dgm:pt>
    <dgm:pt modelId="{5E7F1940-897B-4211-9D97-A04682867925}" type="parTrans" cxnId="{3B8E2B33-3CB6-48AE-9784-8422CB0AE366}">
      <dgm:prSet/>
      <dgm:spPr/>
      <dgm:t>
        <a:bodyPr/>
        <a:lstStyle/>
        <a:p>
          <a:pPr algn="r"/>
          <a:endParaRPr lang="en-CA"/>
        </a:p>
      </dgm:t>
    </dgm:pt>
    <dgm:pt modelId="{759EF4AF-B0AE-4FE3-9134-4326AA65DA8E}">
      <dgm:prSet phldrT="[Text]" custT="1"/>
      <dgm:spPr>
        <a:xfrm>
          <a:off x="2970" y="969549"/>
          <a:ext cx="1890316" cy="1292733"/>
        </a:xfrm>
        <a:solidFill>
          <a:srgbClr val="006699">
            <a:alpha val="90000"/>
            <a:hueOff val="0"/>
            <a:satOff val="0"/>
            <a:lumOff val="0"/>
            <a:alphaOff val="0"/>
          </a:srgbClr>
        </a:solidFill>
        <a:ln w="11429" cap="flat" cmpd="sng" algn="ctr">
          <a:solidFill>
            <a:srgbClr val="FFFFFF">
              <a:hueOff val="0"/>
              <a:satOff val="0"/>
              <a:lumOff val="0"/>
              <a:alphaOff val="0"/>
            </a:srgbClr>
          </a:solidFill>
          <a:prstDash val="sysDash"/>
        </a:ln>
        <a:effectLst/>
      </dgm:spPr>
      <dgm:t>
        <a:bodyPr/>
        <a:lstStyle/>
        <a:p>
          <a:pPr algn="r"/>
          <a:endParaRPr lang="en-CA" sz="1800" b="1" dirty="0" smtClean="0">
            <a:solidFill>
              <a:srgbClr val="FFFFFF"/>
            </a:solidFill>
            <a:latin typeface="Arial"/>
            <a:ea typeface="+mn-ea"/>
            <a:cs typeface="+mn-cs"/>
          </a:endParaRPr>
        </a:p>
        <a:p>
          <a:pPr algn="r"/>
          <a:endParaRPr lang="en-CA" sz="1800" b="1" dirty="0" smtClean="0">
            <a:solidFill>
              <a:srgbClr val="FFFFFF"/>
            </a:solidFill>
            <a:latin typeface="Arial"/>
            <a:ea typeface="+mn-ea"/>
            <a:cs typeface="+mn-cs"/>
          </a:endParaRPr>
        </a:p>
        <a:p>
          <a:pPr algn="r"/>
          <a:endParaRPr lang="en-CA" sz="1800" b="1" dirty="0" smtClean="0">
            <a:solidFill>
              <a:srgbClr val="FFFFFF"/>
            </a:solidFill>
            <a:latin typeface="Arial"/>
            <a:ea typeface="+mn-ea"/>
            <a:cs typeface="+mn-cs"/>
          </a:endParaRPr>
        </a:p>
        <a:p>
          <a:pPr algn="ctr"/>
          <a:r>
            <a:rPr lang="en-CA" sz="1600" b="1" dirty="0" smtClean="0">
              <a:solidFill>
                <a:srgbClr val="FFFFFF"/>
              </a:solidFill>
              <a:latin typeface="Arial"/>
              <a:ea typeface="+mn-ea"/>
              <a:cs typeface="+mn-cs"/>
            </a:rPr>
            <a:t>Stackato VM</a:t>
          </a:r>
          <a:endParaRPr lang="en-CA" sz="1600" b="1" dirty="0">
            <a:solidFill>
              <a:srgbClr val="FFFFFF"/>
            </a:solidFill>
            <a:latin typeface="Arial"/>
            <a:ea typeface="+mn-ea"/>
            <a:cs typeface="+mn-cs"/>
          </a:endParaRPr>
        </a:p>
      </dgm:t>
    </dgm:pt>
    <dgm:pt modelId="{D56CAE87-5FBE-4AB0-BB01-0FC7B0271091}" type="sibTrans" cxnId="{C1D77CB3-3F34-49D8-827D-071224AAF3FC}">
      <dgm:prSet/>
      <dgm:spPr/>
      <dgm:t>
        <a:bodyPr/>
        <a:lstStyle/>
        <a:p>
          <a:pPr algn="r"/>
          <a:endParaRPr lang="en-CA"/>
        </a:p>
      </dgm:t>
    </dgm:pt>
    <dgm:pt modelId="{DD78C1A8-5A4E-4B6F-99AC-847871ED5D02}" type="parTrans" cxnId="{C1D77CB3-3F34-49D8-827D-071224AAF3FC}">
      <dgm:prSet/>
      <dgm:spPr/>
      <dgm:t>
        <a:bodyPr/>
        <a:lstStyle/>
        <a:p>
          <a:pPr algn="r"/>
          <a:endParaRPr lang="en-CA"/>
        </a:p>
      </dgm:t>
    </dgm:pt>
    <dgm:pt modelId="{9A3DB938-E8D6-487F-A3F2-02A9898DA986}" type="pres">
      <dgm:prSet presAssocID="{4F3F2C26-4ADA-477C-B329-33FBB80A6843}" presName="CompostProcess" presStyleCnt="0">
        <dgm:presLayoutVars>
          <dgm:dir/>
          <dgm:resizeHandles val="exact"/>
        </dgm:presLayoutVars>
      </dgm:prSet>
      <dgm:spPr/>
    </dgm:pt>
    <dgm:pt modelId="{4F1BC120-174A-4E36-9C1C-B7495533CCB0}" type="pres">
      <dgm:prSet presAssocID="{4F3F2C26-4ADA-477C-B329-33FBB80A6843}" presName="arrow" presStyleLbl="bgShp" presStyleIdx="0" presStyleCnt="1"/>
      <dgm:spPr>
        <a:xfrm>
          <a:off x="629405" y="0"/>
          <a:ext cx="7133263" cy="3231833"/>
        </a:xfrm>
        <a:prstGeom prst="rightArrow">
          <a:avLst/>
        </a:prstGeom>
        <a:solidFill>
          <a:schemeClr val="tx2">
            <a:lumMod val="40000"/>
            <a:lumOff val="60000"/>
          </a:schemeClr>
        </a:solidFill>
        <a:ln>
          <a:noFill/>
        </a:ln>
        <a:effectLst/>
      </dgm:spPr>
    </dgm:pt>
    <dgm:pt modelId="{8CFFC7F5-2925-4CD0-A52E-F92C09FB9080}" type="pres">
      <dgm:prSet presAssocID="{4F3F2C26-4ADA-477C-B329-33FBB80A6843}" presName="linearProcess" presStyleCnt="0"/>
      <dgm:spPr/>
    </dgm:pt>
    <dgm:pt modelId="{713ACD1F-A891-4070-B08C-D7282B902BA8}" type="pres">
      <dgm:prSet presAssocID="{759EF4AF-B0AE-4FE3-9134-4326AA65DA8E}" presName="textNode" presStyleLbl="node1" presStyleIdx="0" presStyleCnt="4">
        <dgm:presLayoutVars>
          <dgm:bulletEnabled val="1"/>
        </dgm:presLayoutVars>
      </dgm:prSet>
      <dgm:spPr>
        <a:prstGeom prst="roundRect">
          <a:avLst/>
        </a:prstGeom>
      </dgm:spPr>
      <dgm:t>
        <a:bodyPr/>
        <a:lstStyle/>
        <a:p>
          <a:endParaRPr lang="en-CA"/>
        </a:p>
      </dgm:t>
    </dgm:pt>
    <dgm:pt modelId="{32BE761F-0FAA-4E52-8C56-0297F430F383}" type="pres">
      <dgm:prSet presAssocID="{D56CAE87-5FBE-4AB0-BB01-0FC7B0271091}" presName="sibTrans" presStyleCnt="0"/>
      <dgm:spPr/>
    </dgm:pt>
    <dgm:pt modelId="{E2DB685B-0CC6-4D22-A935-407CDCB34BB1}" type="pres">
      <dgm:prSet presAssocID="{B0323F47-2F0F-4E3D-9653-657D6838E119}" presName="textNode" presStyleLbl="node1" presStyleIdx="1" presStyleCnt="4">
        <dgm:presLayoutVars>
          <dgm:bulletEnabled val="1"/>
        </dgm:presLayoutVars>
      </dgm:prSet>
      <dgm:spPr>
        <a:prstGeom prst="roundRect">
          <a:avLst/>
        </a:prstGeom>
      </dgm:spPr>
      <dgm:t>
        <a:bodyPr/>
        <a:lstStyle/>
        <a:p>
          <a:endParaRPr lang="en-CA"/>
        </a:p>
      </dgm:t>
    </dgm:pt>
    <dgm:pt modelId="{666379AE-EFCC-4581-95CC-5ABEA0619F92}" type="pres">
      <dgm:prSet presAssocID="{E4512C63-3D11-4AE5-A732-10D2AC53A420}" presName="sibTrans" presStyleCnt="0"/>
      <dgm:spPr/>
    </dgm:pt>
    <dgm:pt modelId="{E3E2D873-80DC-4D2E-B6BD-D440B699FBCC}" type="pres">
      <dgm:prSet presAssocID="{1F1B58AE-AEE9-441F-92B3-1D4388178E9C}" presName="textNode" presStyleLbl="node1" presStyleIdx="2" presStyleCnt="4" custLinFactNeighborX="2116">
        <dgm:presLayoutVars>
          <dgm:bulletEnabled val="1"/>
        </dgm:presLayoutVars>
      </dgm:prSet>
      <dgm:spPr>
        <a:prstGeom prst="roundRect">
          <a:avLst/>
        </a:prstGeom>
      </dgm:spPr>
      <dgm:t>
        <a:bodyPr/>
        <a:lstStyle/>
        <a:p>
          <a:endParaRPr lang="en-CA"/>
        </a:p>
      </dgm:t>
    </dgm:pt>
    <dgm:pt modelId="{F8CA6F0B-F6AA-423E-9D00-2B070B242381}" type="pres">
      <dgm:prSet presAssocID="{ACB25C00-4C46-458F-A530-933B3A0C7A0C}" presName="sibTrans" presStyleCnt="0"/>
      <dgm:spPr/>
    </dgm:pt>
    <dgm:pt modelId="{EBD3EA55-9DAD-4F81-A09C-804639869CD2}" type="pres">
      <dgm:prSet presAssocID="{C263C353-6B01-4C45-9729-405DC787A652}" presName="textNode" presStyleLbl="node1" presStyleIdx="3" presStyleCnt="4" custLinFactNeighborX="26854" custLinFactNeighborY="382">
        <dgm:presLayoutVars>
          <dgm:bulletEnabled val="1"/>
        </dgm:presLayoutVars>
      </dgm:prSet>
      <dgm:spPr>
        <a:prstGeom prst="roundRect">
          <a:avLst/>
        </a:prstGeom>
      </dgm:spPr>
      <dgm:t>
        <a:bodyPr/>
        <a:lstStyle/>
        <a:p>
          <a:endParaRPr lang="en-CA"/>
        </a:p>
      </dgm:t>
    </dgm:pt>
  </dgm:ptLst>
  <dgm:cxnLst>
    <dgm:cxn modelId="{0DF2D626-7190-BB43-B659-F3D9D5425735}" type="presOf" srcId="{4F3F2C26-4ADA-477C-B329-33FBB80A6843}" destId="{9A3DB938-E8D6-487F-A3F2-02A9898DA986}" srcOrd="0" destOrd="0" presId="urn:microsoft.com/office/officeart/2005/8/layout/hProcess9"/>
    <dgm:cxn modelId="{42E76F02-83EF-47FA-910B-C7205AE38DC5}" srcId="{4F3F2C26-4ADA-477C-B329-33FBB80A6843}" destId="{C263C353-6B01-4C45-9729-405DC787A652}" srcOrd="3" destOrd="0" parTransId="{7D702928-F772-423F-ABC6-6A44D87FB55C}" sibTransId="{8DEA33CD-7F99-466F-A82F-D58A00A937ED}"/>
    <dgm:cxn modelId="{0AC440D1-0C6E-8142-B8AA-4D8DDE0996A7}" type="presOf" srcId="{C263C353-6B01-4C45-9729-405DC787A652}" destId="{EBD3EA55-9DAD-4F81-A09C-804639869CD2}" srcOrd="0" destOrd="0" presId="urn:microsoft.com/office/officeart/2005/8/layout/hProcess9"/>
    <dgm:cxn modelId="{3B8E2B33-3CB6-48AE-9784-8422CB0AE366}" srcId="{4F3F2C26-4ADA-477C-B329-33FBB80A6843}" destId="{B0323F47-2F0F-4E3D-9653-657D6838E119}" srcOrd="1" destOrd="0" parTransId="{5E7F1940-897B-4211-9D97-A04682867925}" sibTransId="{E4512C63-3D11-4AE5-A732-10D2AC53A420}"/>
    <dgm:cxn modelId="{54FA0684-6219-C647-B486-C00C445CB1C4}" type="presOf" srcId="{1F1B58AE-AEE9-441F-92B3-1D4388178E9C}" destId="{E3E2D873-80DC-4D2E-B6BD-D440B699FBCC}" srcOrd="0" destOrd="0" presId="urn:microsoft.com/office/officeart/2005/8/layout/hProcess9"/>
    <dgm:cxn modelId="{C1D77CB3-3F34-49D8-827D-071224AAF3FC}" srcId="{4F3F2C26-4ADA-477C-B329-33FBB80A6843}" destId="{759EF4AF-B0AE-4FE3-9134-4326AA65DA8E}" srcOrd="0" destOrd="0" parTransId="{DD78C1A8-5A4E-4B6F-99AC-847871ED5D02}" sibTransId="{D56CAE87-5FBE-4AB0-BB01-0FC7B0271091}"/>
    <dgm:cxn modelId="{56D1B3F3-8095-2448-A88E-8F34ACF104BB}" type="presOf" srcId="{B0323F47-2F0F-4E3D-9653-657D6838E119}" destId="{E2DB685B-0CC6-4D22-A935-407CDCB34BB1}" srcOrd="0" destOrd="0" presId="urn:microsoft.com/office/officeart/2005/8/layout/hProcess9"/>
    <dgm:cxn modelId="{898B4F2C-0C5D-0B47-8E21-EC1FA3893262}" type="presOf" srcId="{759EF4AF-B0AE-4FE3-9134-4326AA65DA8E}" destId="{713ACD1F-A891-4070-B08C-D7282B902BA8}" srcOrd="0" destOrd="0" presId="urn:microsoft.com/office/officeart/2005/8/layout/hProcess9"/>
    <dgm:cxn modelId="{F130B372-55C6-460B-9446-F72FBA6300EE}" srcId="{4F3F2C26-4ADA-477C-B329-33FBB80A6843}" destId="{1F1B58AE-AEE9-441F-92B3-1D4388178E9C}" srcOrd="2" destOrd="0" parTransId="{74E8AB9F-8123-4C52-A4DA-0587E68DCA42}" sibTransId="{ACB25C00-4C46-458F-A530-933B3A0C7A0C}"/>
    <dgm:cxn modelId="{F889FCAA-CD66-D84B-AA72-258A520FD418}" type="presParOf" srcId="{9A3DB938-E8D6-487F-A3F2-02A9898DA986}" destId="{4F1BC120-174A-4E36-9C1C-B7495533CCB0}" srcOrd="0" destOrd="0" presId="urn:microsoft.com/office/officeart/2005/8/layout/hProcess9"/>
    <dgm:cxn modelId="{BFB0BA95-69F7-BE49-8691-645AF43DC64D}" type="presParOf" srcId="{9A3DB938-E8D6-487F-A3F2-02A9898DA986}" destId="{8CFFC7F5-2925-4CD0-A52E-F92C09FB9080}" srcOrd="1" destOrd="0" presId="urn:microsoft.com/office/officeart/2005/8/layout/hProcess9"/>
    <dgm:cxn modelId="{7A5EB02D-0CB9-774E-BDC7-DDC09A8C673E}" type="presParOf" srcId="{8CFFC7F5-2925-4CD0-A52E-F92C09FB9080}" destId="{713ACD1F-A891-4070-B08C-D7282B902BA8}" srcOrd="0" destOrd="0" presId="urn:microsoft.com/office/officeart/2005/8/layout/hProcess9"/>
    <dgm:cxn modelId="{5F432F19-88E7-1C4F-9FA5-CB46BC2A517E}" type="presParOf" srcId="{8CFFC7F5-2925-4CD0-A52E-F92C09FB9080}" destId="{32BE761F-0FAA-4E52-8C56-0297F430F383}" srcOrd="1" destOrd="0" presId="urn:microsoft.com/office/officeart/2005/8/layout/hProcess9"/>
    <dgm:cxn modelId="{5CD80A90-9773-CE40-9452-5BA8CB7133BD}" type="presParOf" srcId="{8CFFC7F5-2925-4CD0-A52E-F92C09FB9080}" destId="{E2DB685B-0CC6-4D22-A935-407CDCB34BB1}" srcOrd="2" destOrd="0" presId="urn:microsoft.com/office/officeart/2005/8/layout/hProcess9"/>
    <dgm:cxn modelId="{FEAD7640-9530-AB47-9069-13BB2327038E}" type="presParOf" srcId="{8CFFC7F5-2925-4CD0-A52E-F92C09FB9080}" destId="{666379AE-EFCC-4581-95CC-5ABEA0619F92}" srcOrd="3" destOrd="0" presId="urn:microsoft.com/office/officeart/2005/8/layout/hProcess9"/>
    <dgm:cxn modelId="{589BB9EF-0367-C541-8DE5-C0BA2A8DA7DE}" type="presParOf" srcId="{8CFFC7F5-2925-4CD0-A52E-F92C09FB9080}" destId="{E3E2D873-80DC-4D2E-B6BD-D440B699FBCC}" srcOrd="4" destOrd="0" presId="urn:microsoft.com/office/officeart/2005/8/layout/hProcess9"/>
    <dgm:cxn modelId="{5346174B-43BA-7645-9A0B-B5EEFB3B040D}" type="presParOf" srcId="{8CFFC7F5-2925-4CD0-A52E-F92C09FB9080}" destId="{F8CA6F0B-F6AA-423E-9D00-2B070B242381}" srcOrd="5" destOrd="0" presId="urn:microsoft.com/office/officeart/2005/8/layout/hProcess9"/>
    <dgm:cxn modelId="{731E72B1-F89A-0F40-BA89-4C7C868EC830}" type="presParOf" srcId="{8CFFC7F5-2925-4CD0-A52E-F92C09FB9080}" destId="{EBD3EA55-9DAD-4F81-A09C-804639869CD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BC120-174A-4E36-9C1C-B7495533CCB0}">
      <dsp:nvSpPr>
        <dsp:cNvPr id="0" name=""/>
        <dsp:cNvSpPr/>
      </dsp:nvSpPr>
      <dsp:spPr>
        <a:xfrm>
          <a:off x="629405" y="0"/>
          <a:ext cx="7133263" cy="3231833"/>
        </a:xfrm>
        <a:prstGeom prst="rightArrow">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sp>
    <dsp:sp modelId="{713ACD1F-A891-4070-B08C-D7282B902BA8}">
      <dsp:nvSpPr>
        <dsp:cNvPr id="0" name=""/>
        <dsp:cNvSpPr/>
      </dsp:nvSpPr>
      <dsp:spPr>
        <a:xfrm>
          <a:off x="2458" y="969549"/>
          <a:ext cx="1911778" cy="1292733"/>
        </a:xfrm>
        <a:prstGeom prst="roundRect">
          <a:avLst/>
        </a:prstGeom>
        <a:solidFill>
          <a:srgbClr val="006699">
            <a:alpha val="90000"/>
            <a:hueOff val="0"/>
            <a:satOff val="0"/>
            <a:lumOff val="0"/>
            <a:alphaOff val="0"/>
          </a:srgbClr>
        </a:solidFill>
        <a:ln w="11429" cap="flat" cmpd="sng" algn="ctr">
          <a:solidFill>
            <a:srgbClr val="FFFFFF">
              <a:hueOff val="0"/>
              <a:satOff val="0"/>
              <a:lumOff val="0"/>
              <a:alphaOff val="0"/>
            </a:srgb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endParaRPr lang="en-CA" sz="1800" b="1" kern="1200" dirty="0" smtClean="0">
            <a:solidFill>
              <a:srgbClr val="FFFFFF"/>
            </a:solidFill>
            <a:latin typeface="Arial"/>
            <a:ea typeface="+mn-ea"/>
            <a:cs typeface="+mn-cs"/>
          </a:endParaRPr>
        </a:p>
        <a:p>
          <a:pPr lvl="0" algn="r" defTabSz="800100">
            <a:lnSpc>
              <a:spcPct val="90000"/>
            </a:lnSpc>
            <a:spcBef>
              <a:spcPct val="0"/>
            </a:spcBef>
            <a:spcAft>
              <a:spcPct val="35000"/>
            </a:spcAft>
          </a:pPr>
          <a:endParaRPr lang="en-CA" sz="1800" b="1" kern="1200" dirty="0" smtClean="0">
            <a:solidFill>
              <a:srgbClr val="FFFFFF"/>
            </a:solidFill>
            <a:latin typeface="Arial"/>
            <a:ea typeface="+mn-ea"/>
            <a:cs typeface="+mn-cs"/>
          </a:endParaRPr>
        </a:p>
        <a:p>
          <a:pPr lvl="0" algn="r" defTabSz="800100">
            <a:lnSpc>
              <a:spcPct val="90000"/>
            </a:lnSpc>
            <a:spcBef>
              <a:spcPct val="0"/>
            </a:spcBef>
            <a:spcAft>
              <a:spcPct val="35000"/>
            </a:spcAft>
          </a:pPr>
          <a:endParaRPr lang="en-CA" sz="1800" b="1" kern="1200" dirty="0" smtClean="0">
            <a:solidFill>
              <a:srgbClr val="FFFFFF"/>
            </a:solidFill>
            <a:latin typeface="Arial"/>
            <a:ea typeface="+mn-ea"/>
            <a:cs typeface="+mn-cs"/>
          </a:endParaRPr>
        </a:p>
        <a:p>
          <a:pPr lvl="0" algn="ctr" defTabSz="800100">
            <a:lnSpc>
              <a:spcPct val="90000"/>
            </a:lnSpc>
            <a:spcBef>
              <a:spcPct val="0"/>
            </a:spcBef>
            <a:spcAft>
              <a:spcPct val="35000"/>
            </a:spcAft>
          </a:pPr>
          <a:r>
            <a:rPr lang="en-CA" sz="1600" b="1" kern="1200" dirty="0" smtClean="0">
              <a:solidFill>
                <a:srgbClr val="FFFFFF"/>
              </a:solidFill>
              <a:latin typeface="Arial"/>
              <a:ea typeface="+mn-ea"/>
              <a:cs typeface="+mn-cs"/>
            </a:rPr>
            <a:t>Stackato VM</a:t>
          </a:r>
          <a:endParaRPr lang="en-CA" sz="1600" b="1" kern="1200" dirty="0">
            <a:solidFill>
              <a:srgbClr val="FFFFFF"/>
            </a:solidFill>
            <a:latin typeface="Arial"/>
            <a:ea typeface="+mn-ea"/>
            <a:cs typeface="+mn-cs"/>
          </a:endParaRPr>
        </a:p>
      </dsp:txBody>
      <dsp:txXfrm>
        <a:off x="65564" y="1032655"/>
        <a:ext cx="1785566" cy="1166521"/>
      </dsp:txXfrm>
    </dsp:sp>
    <dsp:sp modelId="{E2DB685B-0CC6-4D22-A935-407CDCB34BB1}">
      <dsp:nvSpPr>
        <dsp:cNvPr id="0" name=""/>
        <dsp:cNvSpPr/>
      </dsp:nvSpPr>
      <dsp:spPr>
        <a:xfrm>
          <a:off x="2160918" y="969549"/>
          <a:ext cx="1911778" cy="1292733"/>
        </a:xfrm>
        <a:prstGeom prst="roundRect">
          <a:avLst/>
        </a:prstGeom>
        <a:solidFill>
          <a:srgbClr val="006699">
            <a:hueOff val="0"/>
            <a:satOff val="0"/>
            <a:lumOff val="0"/>
          </a:srgbClr>
        </a:solidFill>
        <a:ln w="11429" cap="flat" cmpd="sng" algn="ctr">
          <a:solidFill>
            <a:srgbClr val="FFFFFF">
              <a:hueOff val="0"/>
              <a:satOff val="0"/>
              <a:lumOff val="0"/>
              <a:alphaOff val="0"/>
            </a:srgb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CA" sz="1800" b="1" kern="1200" baseline="0" dirty="0" smtClean="0">
            <a:solidFill>
              <a:srgbClr val="FFFFFF"/>
            </a:solidFill>
            <a:latin typeface="Arial"/>
            <a:ea typeface="+mn-ea"/>
            <a:cs typeface="+mn-cs"/>
          </a:endParaRPr>
        </a:p>
        <a:p>
          <a:pPr lvl="0" algn="ctr" defTabSz="800100">
            <a:lnSpc>
              <a:spcPct val="90000"/>
            </a:lnSpc>
            <a:spcBef>
              <a:spcPct val="0"/>
            </a:spcBef>
            <a:spcAft>
              <a:spcPct val="35000"/>
            </a:spcAft>
          </a:pPr>
          <a:endParaRPr lang="en-CA" sz="2400" b="1" kern="1200" baseline="0" dirty="0" smtClean="0">
            <a:solidFill>
              <a:srgbClr val="FFFFFF"/>
            </a:solidFill>
            <a:latin typeface="Arial"/>
            <a:ea typeface="+mn-ea"/>
            <a:cs typeface="+mn-cs"/>
          </a:endParaRPr>
        </a:p>
        <a:p>
          <a:pPr lvl="0" algn="ctr" defTabSz="800100">
            <a:lnSpc>
              <a:spcPct val="90000"/>
            </a:lnSpc>
            <a:spcBef>
              <a:spcPct val="0"/>
            </a:spcBef>
            <a:spcAft>
              <a:spcPct val="35000"/>
            </a:spcAft>
          </a:pPr>
          <a:r>
            <a:rPr lang="en-CA" sz="1600" b="1" kern="1200" baseline="0" dirty="0" smtClean="0">
              <a:solidFill>
                <a:srgbClr val="FFFFFF"/>
              </a:solidFill>
              <a:latin typeface="Arial"/>
              <a:ea typeface="+mn-ea"/>
              <a:cs typeface="+mn-cs"/>
            </a:rPr>
            <a:t>Client (IDE or Command Line)</a:t>
          </a:r>
          <a:endParaRPr lang="en-CA" sz="1600" b="1" kern="1200" baseline="0" dirty="0">
            <a:solidFill>
              <a:srgbClr val="FFFFFF"/>
            </a:solidFill>
            <a:latin typeface="Arial"/>
            <a:ea typeface="+mn-ea"/>
            <a:cs typeface="+mn-cs"/>
          </a:endParaRPr>
        </a:p>
      </dsp:txBody>
      <dsp:txXfrm>
        <a:off x="2224024" y="1032655"/>
        <a:ext cx="1785566" cy="1166521"/>
      </dsp:txXfrm>
    </dsp:sp>
    <dsp:sp modelId="{E3E2D873-80DC-4D2E-B6BD-D440B699FBCC}">
      <dsp:nvSpPr>
        <dsp:cNvPr id="0" name=""/>
        <dsp:cNvSpPr/>
      </dsp:nvSpPr>
      <dsp:spPr>
        <a:xfrm>
          <a:off x="4324597" y="969549"/>
          <a:ext cx="1911778" cy="1292733"/>
        </a:xfrm>
        <a:prstGeom prst="roundRect">
          <a:avLst/>
        </a:prstGeom>
        <a:solidFill>
          <a:srgbClr val="006699">
            <a:hueOff val="0"/>
            <a:satOff val="0"/>
            <a:lumOff val="0"/>
          </a:srgbClr>
        </a:solidFill>
        <a:ln w="11429" cap="flat" cmpd="sng" algn="ctr">
          <a:solidFill>
            <a:srgbClr val="FFFFFF">
              <a:hueOff val="0"/>
              <a:satOff val="0"/>
              <a:lumOff val="0"/>
              <a:alphaOff val="0"/>
            </a:srgb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CA" sz="1800" b="1" kern="1200" baseline="0" dirty="0" smtClean="0">
            <a:solidFill>
              <a:srgbClr val="FFFFFF"/>
            </a:solidFill>
            <a:latin typeface="Arial"/>
            <a:ea typeface="+mn-ea"/>
            <a:cs typeface="+mn-cs"/>
          </a:endParaRPr>
        </a:p>
        <a:p>
          <a:pPr lvl="0" algn="ctr" defTabSz="800100">
            <a:lnSpc>
              <a:spcPct val="90000"/>
            </a:lnSpc>
            <a:spcBef>
              <a:spcPct val="0"/>
            </a:spcBef>
            <a:spcAft>
              <a:spcPct val="35000"/>
            </a:spcAft>
          </a:pPr>
          <a:endParaRPr lang="en-CA" sz="1800" b="1" kern="1200" baseline="0" dirty="0" smtClean="0">
            <a:solidFill>
              <a:srgbClr val="FFFFFF"/>
            </a:solidFill>
            <a:latin typeface="Arial"/>
            <a:ea typeface="+mn-ea"/>
            <a:cs typeface="+mn-cs"/>
          </a:endParaRPr>
        </a:p>
        <a:p>
          <a:pPr lvl="0" algn="ctr" defTabSz="800100">
            <a:lnSpc>
              <a:spcPct val="90000"/>
            </a:lnSpc>
            <a:spcBef>
              <a:spcPct val="0"/>
            </a:spcBef>
            <a:spcAft>
              <a:spcPct val="35000"/>
            </a:spcAft>
          </a:pPr>
          <a:endParaRPr lang="en-CA" sz="1800" b="1" kern="1200" baseline="0" dirty="0" smtClean="0">
            <a:solidFill>
              <a:srgbClr val="FFFFFF"/>
            </a:solidFill>
            <a:latin typeface="Arial"/>
            <a:ea typeface="+mn-ea"/>
            <a:cs typeface="+mn-cs"/>
          </a:endParaRPr>
        </a:p>
        <a:p>
          <a:pPr lvl="0" algn="ctr" defTabSz="800100">
            <a:lnSpc>
              <a:spcPct val="90000"/>
            </a:lnSpc>
            <a:spcBef>
              <a:spcPct val="0"/>
            </a:spcBef>
            <a:spcAft>
              <a:spcPct val="35000"/>
            </a:spcAft>
          </a:pPr>
          <a:r>
            <a:rPr lang="en-CA" sz="1600" b="1" kern="1200" baseline="0" dirty="0" smtClean="0">
              <a:solidFill>
                <a:srgbClr val="FFFFFF"/>
              </a:solidFill>
              <a:latin typeface="Arial"/>
              <a:ea typeface="+mn-ea"/>
              <a:cs typeface="+mn-cs"/>
            </a:rPr>
            <a:t>Your App</a:t>
          </a:r>
          <a:endParaRPr lang="en-CA" sz="1600" b="1" kern="1200" baseline="0" dirty="0">
            <a:solidFill>
              <a:srgbClr val="FFFFFF"/>
            </a:solidFill>
            <a:latin typeface="Arial"/>
            <a:ea typeface="+mn-ea"/>
            <a:cs typeface="+mn-cs"/>
          </a:endParaRPr>
        </a:p>
      </dsp:txBody>
      <dsp:txXfrm>
        <a:off x="4387703" y="1032655"/>
        <a:ext cx="1785566" cy="1166521"/>
      </dsp:txXfrm>
    </dsp:sp>
    <dsp:sp modelId="{EBD3EA55-9DAD-4F81-A09C-804639869CD2}">
      <dsp:nvSpPr>
        <dsp:cNvPr id="0" name=""/>
        <dsp:cNvSpPr/>
      </dsp:nvSpPr>
      <dsp:spPr>
        <a:xfrm>
          <a:off x="6480296" y="974488"/>
          <a:ext cx="1911778" cy="1292733"/>
        </a:xfrm>
        <a:prstGeom prst="roundRect">
          <a:avLst/>
        </a:prstGeom>
        <a:solidFill>
          <a:srgbClr val="006699">
            <a:hueOff val="0"/>
            <a:satOff val="0"/>
            <a:lumOff val="0"/>
          </a:srgbClr>
        </a:solidFill>
        <a:ln w="11429" cap="flat" cmpd="sng" algn="ctr">
          <a:solidFill>
            <a:srgbClr val="FFFFFF">
              <a:hueOff val="0"/>
              <a:satOff val="0"/>
              <a:lumOff val="0"/>
              <a:alphaOff val="0"/>
            </a:srgb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CA" sz="1800" b="1" kern="1200" baseline="0" dirty="0" smtClean="0">
            <a:solidFill>
              <a:srgbClr val="FFFFFF"/>
            </a:solidFill>
            <a:effectLst/>
            <a:latin typeface="Arial"/>
            <a:ea typeface="+mn-ea"/>
            <a:cs typeface="+mn-cs"/>
          </a:endParaRPr>
        </a:p>
        <a:p>
          <a:pPr lvl="0" algn="ctr" defTabSz="800100">
            <a:lnSpc>
              <a:spcPct val="90000"/>
            </a:lnSpc>
            <a:spcBef>
              <a:spcPct val="0"/>
            </a:spcBef>
            <a:spcAft>
              <a:spcPct val="35000"/>
            </a:spcAft>
          </a:pPr>
          <a:endParaRPr lang="en-CA" sz="2800" b="1" kern="1200" baseline="0" dirty="0" smtClean="0">
            <a:solidFill>
              <a:srgbClr val="FFFFFF"/>
            </a:solidFill>
            <a:effectLst/>
            <a:latin typeface="Arial"/>
            <a:ea typeface="+mn-ea"/>
            <a:cs typeface="+mn-cs"/>
          </a:endParaRPr>
        </a:p>
        <a:p>
          <a:pPr lvl="0" algn="ctr" defTabSz="800100">
            <a:lnSpc>
              <a:spcPct val="90000"/>
            </a:lnSpc>
            <a:spcBef>
              <a:spcPct val="0"/>
            </a:spcBef>
            <a:spcAft>
              <a:spcPct val="35000"/>
            </a:spcAft>
          </a:pPr>
          <a:r>
            <a:rPr lang="en-CA" sz="1600" b="1" kern="1200" baseline="0" dirty="0" smtClean="0">
              <a:solidFill>
                <a:srgbClr val="FFFFFF"/>
              </a:solidFill>
              <a:effectLst/>
              <a:latin typeface="Arial"/>
              <a:ea typeface="+mn-ea"/>
              <a:cs typeface="+mn-cs"/>
            </a:rPr>
            <a:t>Deployed to the Cloud</a:t>
          </a:r>
          <a:endParaRPr lang="en-CA" sz="1600" b="1" kern="1200" baseline="0" dirty="0">
            <a:solidFill>
              <a:srgbClr val="FFFFFF"/>
            </a:solidFill>
            <a:effectLst/>
            <a:latin typeface="Arial"/>
            <a:ea typeface="+mn-ea"/>
            <a:cs typeface="+mn-cs"/>
          </a:endParaRPr>
        </a:p>
      </dsp:txBody>
      <dsp:txXfrm>
        <a:off x="6543402" y="1037594"/>
        <a:ext cx="1785566" cy="1166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BC120-174A-4E36-9C1C-B7495533CCB0}">
      <dsp:nvSpPr>
        <dsp:cNvPr id="0" name=""/>
        <dsp:cNvSpPr/>
      </dsp:nvSpPr>
      <dsp:spPr>
        <a:xfrm>
          <a:off x="629405" y="0"/>
          <a:ext cx="7133263" cy="3231833"/>
        </a:xfrm>
        <a:prstGeom prst="rightArrow">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sp>
    <dsp:sp modelId="{713ACD1F-A891-4070-B08C-D7282B902BA8}">
      <dsp:nvSpPr>
        <dsp:cNvPr id="0" name=""/>
        <dsp:cNvSpPr/>
      </dsp:nvSpPr>
      <dsp:spPr>
        <a:xfrm>
          <a:off x="2458" y="969549"/>
          <a:ext cx="1911778" cy="1292733"/>
        </a:xfrm>
        <a:prstGeom prst="roundRect">
          <a:avLst/>
        </a:prstGeom>
        <a:solidFill>
          <a:srgbClr val="006699">
            <a:alpha val="90000"/>
            <a:hueOff val="0"/>
            <a:satOff val="0"/>
            <a:lumOff val="0"/>
            <a:alphaOff val="0"/>
          </a:srgbClr>
        </a:solidFill>
        <a:ln w="11429" cap="flat" cmpd="sng" algn="ctr">
          <a:solidFill>
            <a:srgbClr val="FFFFFF">
              <a:hueOff val="0"/>
              <a:satOff val="0"/>
              <a:lumOff val="0"/>
              <a:alphaOff val="0"/>
            </a:srgb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endParaRPr lang="en-CA" sz="1800" b="1" kern="1200" dirty="0" smtClean="0">
            <a:solidFill>
              <a:srgbClr val="FFFFFF"/>
            </a:solidFill>
            <a:latin typeface="Arial"/>
            <a:ea typeface="+mn-ea"/>
            <a:cs typeface="+mn-cs"/>
          </a:endParaRPr>
        </a:p>
        <a:p>
          <a:pPr lvl="0" algn="r" defTabSz="800100">
            <a:lnSpc>
              <a:spcPct val="90000"/>
            </a:lnSpc>
            <a:spcBef>
              <a:spcPct val="0"/>
            </a:spcBef>
            <a:spcAft>
              <a:spcPct val="35000"/>
            </a:spcAft>
          </a:pPr>
          <a:endParaRPr lang="en-CA" sz="1800" b="1" kern="1200" dirty="0" smtClean="0">
            <a:solidFill>
              <a:srgbClr val="FFFFFF"/>
            </a:solidFill>
            <a:latin typeface="Arial"/>
            <a:ea typeface="+mn-ea"/>
            <a:cs typeface="+mn-cs"/>
          </a:endParaRPr>
        </a:p>
        <a:p>
          <a:pPr lvl="0" algn="r" defTabSz="800100">
            <a:lnSpc>
              <a:spcPct val="90000"/>
            </a:lnSpc>
            <a:spcBef>
              <a:spcPct val="0"/>
            </a:spcBef>
            <a:spcAft>
              <a:spcPct val="35000"/>
            </a:spcAft>
          </a:pPr>
          <a:endParaRPr lang="en-CA" sz="1800" b="1" kern="1200" dirty="0" smtClean="0">
            <a:solidFill>
              <a:srgbClr val="FFFFFF"/>
            </a:solidFill>
            <a:latin typeface="Arial"/>
            <a:ea typeface="+mn-ea"/>
            <a:cs typeface="+mn-cs"/>
          </a:endParaRPr>
        </a:p>
        <a:p>
          <a:pPr lvl="0" algn="ctr" defTabSz="800100">
            <a:lnSpc>
              <a:spcPct val="90000"/>
            </a:lnSpc>
            <a:spcBef>
              <a:spcPct val="0"/>
            </a:spcBef>
            <a:spcAft>
              <a:spcPct val="35000"/>
            </a:spcAft>
          </a:pPr>
          <a:r>
            <a:rPr lang="en-CA" sz="1600" b="1" kern="1200" dirty="0" smtClean="0">
              <a:solidFill>
                <a:srgbClr val="FFFFFF"/>
              </a:solidFill>
              <a:latin typeface="Arial"/>
              <a:ea typeface="+mn-ea"/>
              <a:cs typeface="+mn-cs"/>
            </a:rPr>
            <a:t>Stackato VM</a:t>
          </a:r>
          <a:endParaRPr lang="en-CA" sz="1600" b="1" kern="1200" dirty="0">
            <a:solidFill>
              <a:srgbClr val="FFFFFF"/>
            </a:solidFill>
            <a:latin typeface="Arial"/>
            <a:ea typeface="+mn-ea"/>
            <a:cs typeface="+mn-cs"/>
          </a:endParaRPr>
        </a:p>
      </dsp:txBody>
      <dsp:txXfrm>
        <a:off x="65564" y="1032655"/>
        <a:ext cx="1785566" cy="1166521"/>
      </dsp:txXfrm>
    </dsp:sp>
    <dsp:sp modelId="{E2DB685B-0CC6-4D22-A935-407CDCB34BB1}">
      <dsp:nvSpPr>
        <dsp:cNvPr id="0" name=""/>
        <dsp:cNvSpPr/>
      </dsp:nvSpPr>
      <dsp:spPr>
        <a:xfrm>
          <a:off x="2160918" y="969549"/>
          <a:ext cx="1911778" cy="1292733"/>
        </a:xfrm>
        <a:prstGeom prst="roundRect">
          <a:avLst/>
        </a:prstGeom>
        <a:solidFill>
          <a:srgbClr val="006699">
            <a:hueOff val="0"/>
            <a:satOff val="0"/>
            <a:lumOff val="0"/>
          </a:srgbClr>
        </a:solidFill>
        <a:ln w="11429" cap="flat" cmpd="sng" algn="ctr">
          <a:solidFill>
            <a:srgbClr val="FFFFFF">
              <a:hueOff val="0"/>
              <a:satOff val="0"/>
              <a:lumOff val="0"/>
              <a:alphaOff val="0"/>
            </a:srgb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CA" sz="1800" b="1" kern="1200" baseline="0" dirty="0" smtClean="0">
            <a:solidFill>
              <a:srgbClr val="FFFFFF"/>
            </a:solidFill>
            <a:latin typeface="Arial"/>
            <a:ea typeface="+mn-ea"/>
            <a:cs typeface="+mn-cs"/>
          </a:endParaRPr>
        </a:p>
        <a:p>
          <a:pPr lvl="0" algn="ctr" defTabSz="800100">
            <a:lnSpc>
              <a:spcPct val="90000"/>
            </a:lnSpc>
            <a:spcBef>
              <a:spcPct val="0"/>
            </a:spcBef>
            <a:spcAft>
              <a:spcPct val="35000"/>
            </a:spcAft>
          </a:pPr>
          <a:endParaRPr lang="en-CA" sz="2400" b="1" kern="1200" baseline="0" dirty="0" smtClean="0">
            <a:solidFill>
              <a:srgbClr val="FFFFFF"/>
            </a:solidFill>
            <a:latin typeface="Arial"/>
            <a:ea typeface="+mn-ea"/>
            <a:cs typeface="+mn-cs"/>
          </a:endParaRPr>
        </a:p>
        <a:p>
          <a:pPr lvl="0" algn="ctr" defTabSz="800100">
            <a:lnSpc>
              <a:spcPct val="90000"/>
            </a:lnSpc>
            <a:spcBef>
              <a:spcPct val="0"/>
            </a:spcBef>
            <a:spcAft>
              <a:spcPct val="35000"/>
            </a:spcAft>
          </a:pPr>
          <a:r>
            <a:rPr lang="en-CA" sz="1600" b="1" kern="1200" baseline="0" dirty="0" smtClean="0">
              <a:solidFill>
                <a:srgbClr val="FFFFFF"/>
              </a:solidFill>
              <a:latin typeface="Arial"/>
              <a:ea typeface="+mn-ea"/>
              <a:cs typeface="+mn-cs"/>
            </a:rPr>
            <a:t>Client (IDE or Command Line)</a:t>
          </a:r>
          <a:endParaRPr lang="en-CA" sz="1600" b="1" kern="1200" baseline="0" dirty="0">
            <a:solidFill>
              <a:srgbClr val="FFFFFF"/>
            </a:solidFill>
            <a:latin typeface="Arial"/>
            <a:ea typeface="+mn-ea"/>
            <a:cs typeface="+mn-cs"/>
          </a:endParaRPr>
        </a:p>
      </dsp:txBody>
      <dsp:txXfrm>
        <a:off x="2224024" y="1032655"/>
        <a:ext cx="1785566" cy="1166521"/>
      </dsp:txXfrm>
    </dsp:sp>
    <dsp:sp modelId="{E3E2D873-80DC-4D2E-B6BD-D440B699FBCC}">
      <dsp:nvSpPr>
        <dsp:cNvPr id="0" name=""/>
        <dsp:cNvSpPr/>
      </dsp:nvSpPr>
      <dsp:spPr>
        <a:xfrm>
          <a:off x="4324597" y="969549"/>
          <a:ext cx="1911778" cy="1292733"/>
        </a:xfrm>
        <a:prstGeom prst="roundRect">
          <a:avLst/>
        </a:prstGeom>
        <a:solidFill>
          <a:srgbClr val="006699">
            <a:hueOff val="0"/>
            <a:satOff val="0"/>
            <a:lumOff val="0"/>
          </a:srgbClr>
        </a:solidFill>
        <a:ln w="11429" cap="flat" cmpd="sng" algn="ctr">
          <a:solidFill>
            <a:srgbClr val="FFFFFF">
              <a:hueOff val="0"/>
              <a:satOff val="0"/>
              <a:lumOff val="0"/>
              <a:alphaOff val="0"/>
            </a:srgb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CA" sz="1800" b="1" kern="1200" baseline="0" dirty="0" smtClean="0">
            <a:solidFill>
              <a:srgbClr val="FFFFFF"/>
            </a:solidFill>
            <a:latin typeface="Arial"/>
            <a:ea typeface="+mn-ea"/>
            <a:cs typeface="+mn-cs"/>
          </a:endParaRPr>
        </a:p>
        <a:p>
          <a:pPr lvl="0" algn="ctr" defTabSz="800100">
            <a:lnSpc>
              <a:spcPct val="90000"/>
            </a:lnSpc>
            <a:spcBef>
              <a:spcPct val="0"/>
            </a:spcBef>
            <a:spcAft>
              <a:spcPct val="35000"/>
            </a:spcAft>
          </a:pPr>
          <a:endParaRPr lang="en-CA" sz="1800" b="1" kern="1200" baseline="0" dirty="0" smtClean="0">
            <a:solidFill>
              <a:srgbClr val="FFFFFF"/>
            </a:solidFill>
            <a:latin typeface="Arial"/>
            <a:ea typeface="+mn-ea"/>
            <a:cs typeface="+mn-cs"/>
          </a:endParaRPr>
        </a:p>
        <a:p>
          <a:pPr lvl="0" algn="ctr" defTabSz="800100">
            <a:lnSpc>
              <a:spcPct val="90000"/>
            </a:lnSpc>
            <a:spcBef>
              <a:spcPct val="0"/>
            </a:spcBef>
            <a:spcAft>
              <a:spcPct val="35000"/>
            </a:spcAft>
          </a:pPr>
          <a:endParaRPr lang="en-CA" sz="1800" b="1" kern="1200" baseline="0" dirty="0" smtClean="0">
            <a:solidFill>
              <a:srgbClr val="FFFFFF"/>
            </a:solidFill>
            <a:latin typeface="Arial"/>
            <a:ea typeface="+mn-ea"/>
            <a:cs typeface="+mn-cs"/>
          </a:endParaRPr>
        </a:p>
        <a:p>
          <a:pPr lvl="0" algn="ctr" defTabSz="800100">
            <a:lnSpc>
              <a:spcPct val="90000"/>
            </a:lnSpc>
            <a:spcBef>
              <a:spcPct val="0"/>
            </a:spcBef>
            <a:spcAft>
              <a:spcPct val="35000"/>
            </a:spcAft>
          </a:pPr>
          <a:r>
            <a:rPr lang="en-CA" sz="1600" b="1" kern="1200" baseline="0" dirty="0" smtClean="0">
              <a:solidFill>
                <a:srgbClr val="FFFFFF"/>
              </a:solidFill>
              <a:latin typeface="Arial"/>
              <a:ea typeface="+mn-ea"/>
              <a:cs typeface="+mn-cs"/>
            </a:rPr>
            <a:t>Your App</a:t>
          </a:r>
          <a:endParaRPr lang="en-CA" sz="1600" b="1" kern="1200" baseline="0" dirty="0">
            <a:solidFill>
              <a:srgbClr val="FFFFFF"/>
            </a:solidFill>
            <a:latin typeface="Arial"/>
            <a:ea typeface="+mn-ea"/>
            <a:cs typeface="+mn-cs"/>
          </a:endParaRPr>
        </a:p>
      </dsp:txBody>
      <dsp:txXfrm>
        <a:off x="4387703" y="1032655"/>
        <a:ext cx="1785566" cy="1166521"/>
      </dsp:txXfrm>
    </dsp:sp>
    <dsp:sp modelId="{EBD3EA55-9DAD-4F81-A09C-804639869CD2}">
      <dsp:nvSpPr>
        <dsp:cNvPr id="0" name=""/>
        <dsp:cNvSpPr/>
      </dsp:nvSpPr>
      <dsp:spPr>
        <a:xfrm>
          <a:off x="6480296" y="974488"/>
          <a:ext cx="1911778" cy="1292733"/>
        </a:xfrm>
        <a:prstGeom prst="roundRect">
          <a:avLst/>
        </a:prstGeom>
        <a:solidFill>
          <a:srgbClr val="006699">
            <a:hueOff val="0"/>
            <a:satOff val="0"/>
            <a:lumOff val="0"/>
          </a:srgbClr>
        </a:solidFill>
        <a:ln w="11429" cap="flat" cmpd="sng" algn="ctr">
          <a:solidFill>
            <a:srgbClr val="FFFFFF">
              <a:hueOff val="0"/>
              <a:satOff val="0"/>
              <a:lumOff val="0"/>
              <a:alphaOff val="0"/>
            </a:srgb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CA" sz="1800" b="1" kern="1200" baseline="0" dirty="0" smtClean="0">
            <a:solidFill>
              <a:srgbClr val="FFFFFF"/>
            </a:solidFill>
            <a:effectLst/>
            <a:latin typeface="Arial"/>
            <a:ea typeface="+mn-ea"/>
            <a:cs typeface="+mn-cs"/>
          </a:endParaRPr>
        </a:p>
        <a:p>
          <a:pPr lvl="0" algn="ctr" defTabSz="800100">
            <a:lnSpc>
              <a:spcPct val="90000"/>
            </a:lnSpc>
            <a:spcBef>
              <a:spcPct val="0"/>
            </a:spcBef>
            <a:spcAft>
              <a:spcPct val="35000"/>
            </a:spcAft>
          </a:pPr>
          <a:endParaRPr lang="en-CA" sz="2800" b="1" kern="1200" baseline="0" dirty="0" smtClean="0">
            <a:solidFill>
              <a:srgbClr val="FFFFFF"/>
            </a:solidFill>
            <a:effectLst/>
            <a:latin typeface="Arial"/>
            <a:ea typeface="+mn-ea"/>
            <a:cs typeface="+mn-cs"/>
          </a:endParaRPr>
        </a:p>
        <a:p>
          <a:pPr lvl="0" algn="ctr" defTabSz="800100">
            <a:lnSpc>
              <a:spcPct val="90000"/>
            </a:lnSpc>
            <a:spcBef>
              <a:spcPct val="0"/>
            </a:spcBef>
            <a:spcAft>
              <a:spcPct val="35000"/>
            </a:spcAft>
          </a:pPr>
          <a:r>
            <a:rPr lang="en-CA" sz="1600" b="1" kern="1200" baseline="0" dirty="0" smtClean="0">
              <a:solidFill>
                <a:srgbClr val="FFFFFF"/>
              </a:solidFill>
              <a:effectLst/>
              <a:latin typeface="Arial"/>
              <a:ea typeface="+mn-ea"/>
              <a:cs typeface="+mn-cs"/>
            </a:rPr>
            <a:t>Deployed to the Cloud</a:t>
          </a:r>
          <a:endParaRPr lang="en-CA" sz="1600" b="1" kern="1200" baseline="0" dirty="0">
            <a:solidFill>
              <a:srgbClr val="FFFFFF"/>
            </a:solidFill>
            <a:effectLst/>
            <a:latin typeface="Arial"/>
            <a:ea typeface="+mn-ea"/>
            <a:cs typeface="+mn-cs"/>
          </a:endParaRPr>
        </a:p>
      </dsp:txBody>
      <dsp:txXfrm>
        <a:off x="6543402" y="1037594"/>
        <a:ext cx="1785566" cy="11665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pPr>
              <a:defRPr/>
            </a:pPr>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pPr>
              <a:defRPr/>
            </a:pPr>
            <a:fld id="{2AB64DA0-3AFC-4E7B-AA0A-3D7F8D80980D}" type="datetimeFigureOut">
              <a:rPr lang="en-CA"/>
              <a:pPr>
                <a:defRPr/>
              </a:pPr>
              <a:t>23/07/2012</a:t>
            </a:fld>
            <a:endParaRPr lang="en-CA"/>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CA"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pPr>
              <a:defRPr/>
            </a:pPr>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pPr>
              <a:defRPr/>
            </a:pPr>
            <a:fld id="{3A0DE2F5-936E-4A95-BB9B-1902B91F97E7}" type="slidenum">
              <a:rPr lang="en-CA"/>
              <a:pPr>
                <a:defRPr/>
              </a:pPr>
              <a:t>‹#›</a:t>
            </a:fld>
            <a:endParaRPr lang="en-CA"/>
          </a:p>
        </p:txBody>
      </p:sp>
    </p:spTree>
    <p:extLst>
      <p:ext uri="{BB962C8B-B14F-4D97-AF65-F5344CB8AC3E}">
        <p14:creationId xmlns:p14="http://schemas.microsoft.com/office/powerpoint/2010/main" val="1215035372"/>
      </p:ext>
    </p:extLst>
  </p:cSld>
  <p:clrMap bg1="lt1" tx1="dk1" bg2="lt2" tx2="dk2" accent1="accent1" accent2="accent2" accent3="accent3" accent4="accent4" accent5="accent5" accent6="accent6" hlink="hlink" folHlink="folHlink"/>
  <p:notesStyle>
    <a:lvl1pPr algn="l" defTabSz="733445" rtl="0" eaLnBrk="0" fontAlgn="base" hangingPunct="0">
      <a:spcBef>
        <a:spcPct val="30000"/>
      </a:spcBef>
      <a:spcAft>
        <a:spcPct val="0"/>
      </a:spcAft>
      <a:defRPr sz="1000" kern="1200">
        <a:solidFill>
          <a:schemeClr val="tx1"/>
        </a:solidFill>
        <a:latin typeface="+mn-lt"/>
        <a:ea typeface="+mn-ea"/>
        <a:cs typeface="+mn-cs"/>
      </a:defRPr>
    </a:lvl1pPr>
    <a:lvl2pPr marL="366085" algn="l" defTabSz="733445" rtl="0" eaLnBrk="0" fontAlgn="base" hangingPunct="0">
      <a:spcBef>
        <a:spcPct val="30000"/>
      </a:spcBef>
      <a:spcAft>
        <a:spcPct val="0"/>
      </a:spcAft>
      <a:defRPr sz="1000" kern="1200">
        <a:solidFill>
          <a:schemeClr val="tx1"/>
        </a:solidFill>
        <a:latin typeface="+mn-lt"/>
        <a:ea typeface="+mn-ea"/>
        <a:cs typeface="+mn-cs"/>
      </a:defRPr>
    </a:lvl2pPr>
    <a:lvl3pPr marL="733445" algn="l" defTabSz="733445" rtl="0" eaLnBrk="0" fontAlgn="base" hangingPunct="0">
      <a:spcBef>
        <a:spcPct val="30000"/>
      </a:spcBef>
      <a:spcAft>
        <a:spcPct val="0"/>
      </a:spcAft>
      <a:defRPr sz="1000" kern="1200">
        <a:solidFill>
          <a:schemeClr val="tx1"/>
        </a:solidFill>
        <a:latin typeface="+mn-lt"/>
        <a:ea typeface="+mn-ea"/>
        <a:cs typeface="+mn-cs"/>
      </a:defRPr>
    </a:lvl3pPr>
    <a:lvl4pPr marL="1100805" algn="l" defTabSz="733445" rtl="0" eaLnBrk="0" fontAlgn="base" hangingPunct="0">
      <a:spcBef>
        <a:spcPct val="30000"/>
      </a:spcBef>
      <a:spcAft>
        <a:spcPct val="0"/>
      </a:spcAft>
      <a:defRPr sz="1000" kern="1200">
        <a:solidFill>
          <a:schemeClr val="tx1"/>
        </a:solidFill>
        <a:latin typeface="+mn-lt"/>
        <a:ea typeface="+mn-ea"/>
        <a:cs typeface="+mn-cs"/>
      </a:defRPr>
    </a:lvl4pPr>
    <a:lvl5pPr marL="1468166" algn="l" defTabSz="733445" rtl="0" eaLnBrk="0" fontAlgn="base" hangingPunct="0">
      <a:spcBef>
        <a:spcPct val="30000"/>
      </a:spcBef>
      <a:spcAft>
        <a:spcPct val="0"/>
      </a:spcAft>
      <a:defRPr sz="1000" kern="1200">
        <a:solidFill>
          <a:schemeClr val="tx1"/>
        </a:solidFill>
        <a:latin typeface="+mn-lt"/>
        <a:ea typeface="+mn-ea"/>
        <a:cs typeface="+mn-cs"/>
      </a:defRPr>
    </a:lvl5pPr>
    <a:lvl6pPr marL="1836783" algn="l" defTabSz="734713" rtl="0" eaLnBrk="1" latinLnBrk="0" hangingPunct="1">
      <a:defRPr sz="1000" kern="1200">
        <a:solidFill>
          <a:schemeClr val="tx1"/>
        </a:solidFill>
        <a:latin typeface="+mn-lt"/>
        <a:ea typeface="+mn-ea"/>
        <a:cs typeface="+mn-cs"/>
      </a:defRPr>
    </a:lvl6pPr>
    <a:lvl7pPr marL="2204140" algn="l" defTabSz="734713" rtl="0" eaLnBrk="1" latinLnBrk="0" hangingPunct="1">
      <a:defRPr sz="1000" kern="1200">
        <a:solidFill>
          <a:schemeClr val="tx1"/>
        </a:solidFill>
        <a:latin typeface="+mn-lt"/>
        <a:ea typeface="+mn-ea"/>
        <a:cs typeface="+mn-cs"/>
      </a:defRPr>
    </a:lvl7pPr>
    <a:lvl8pPr marL="2571496" algn="l" defTabSz="734713" rtl="0" eaLnBrk="1" latinLnBrk="0" hangingPunct="1">
      <a:defRPr sz="1000" kern="1200">
        <a:solidFill>
          <a:schemeClr val="tx1"/>
        </a:solidFill>
        <a:latin typeface="+mn-lt"/>
        <a:ea typeface="+mn-ea"/>
        <a:cs typeface="+mn-cs"/>
      </a:defRPr>
    </a:lvl8pPr>
    <a:lvl9pPr marL="2938852" algn="l" defTabSz="7347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BCDDC7-1F62-43BE-ADC7-D508DBB24CFE}" type="slidenum">
              <a:rPr lang="en-CA" smtClean="0"/>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733445"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“””Open cloud frameworks offer flexible, convenient infrastructure options for the real-world enterprise. But enterprise cloud deployments require security, application portability, and agility to handle the accelerated (and shortening) workload lifespans today’s IT demands.</a:t>
            </a:r>
          </a:p>
          <a:p>
            <a:pPr marL="0" marR="0" indent="0" algn="l" defTabSz="733445" rtl="0" eaLnBrk="0" fontAlgn="base" latinLnBrk="0" hangingPunct="0">
              <a:lnSpc>
                <a:spcPct val="100000"/>
              </a:lnSpc>
              <a:spcBef>
                <a:spcPct val="30000"/>
              </a:spcBef>
              <a:spcAft>
                <a:spcPct val="0"/>
              </a:spcAft>
              <a:buClrTx/>
              <a:buSzTx/>
              <a:buFontTx/>
              <a:buNone/>
              <a:tabLst/>
              <a:defRPr/>
            </a:pPr>
            <a:endParaRPr lang="en-US" sz="1000" kern="1200" dirty="0" smtClean="0">
              <a:solidFill>
                <a:schemeClr val="tx1"/>
              </a:solidFill>
              <a:latin typeface="+mn-lt"/>
              <a:ea typeface="+mn-ea"/>
              <a:cs typeface="+mn-cs"/>
            </a:endParaRPr>
          </a:p>
          <a:p>
            <a:pPr marL="0" marR="0" indent="0" algn="l" defTabSz="733445"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Discuss the challenges, drama, and realities of deploying private Platform as a Service (</a:t>
            </a:r>
            <a:r>
              <a:rPr lang="en-US" sz="1000" kern="1200" dirty="0" err="1" smtClean="0">
                <a:solidFill>
                  <a:schemeClr val="tx1"/>
                </a:solidFill>
                <a:latin typeface="+mn-lt"/>
                <a:ea typeface="+mn-ea"/>
                <a:cs typeface="+mn-cs"/>
              </a:rPr>
              <a:t>PaaS</a:t>
            </a:r>
            <a:r>
              <a:rPr lang="en-US" sz="1000" kern="1200" dirty="0" smtClean="0">
                <a:solidFill>
                  <a:schemeClr val="tx1"/>
                </a:solidFill>
                <a:latin typeface="+mn-lt"/>
                <a:ea typeface="+mn-ea"/>
                <a:cs typeface="+mn-cs"/>
              </a:rPr>
              <a:t>) on </a:t>
            </a:r>
            <a:r>
              <a:rPr lang="en-US" sz="1000" kern="1200" dirty="0" err="1" smtClean="0">
                <a:solidFill>
                  <a:schemeClr val="tx1"/>
                </a:solidFill>
                <a:latin typeface="+mn-lt"/>
                <a:ea typeface="+mn-ea"/>
                <a:cs typeface="+mn-cs"/>
              </a:rPr>
              <a:t>OpenStack</a:t>
            </a:r>
            <a:r>
              <a:rPr lang="en-US" sz="1000" kern="1200" dirty="0" smtClean="0">
                <a:solidFill>
                  <a:schemeClr val="tx1"/>
                </a:solidFill>
                <a:latin typeface="+mn-lt"/>
                <a:ea typeface="+mn-ea"/>
                <a:cs typeface="+mn-cs"/>
              </a:rPr>
              <a:t> and </a:t>
            </a:r>
            <a:r>
              <a:rPr lang="en-US" sz="1000" kern="1200" dirty="0" err="1" smtClean="0">
                <a:solidFill>
                  <a:schemeClr val="tx1"/>
                </a:solidFill>
                <a:latin typeface="+mn-lt"/>
                <a:ea typeface="+mn-ea"/>
                <a:cs typeface="+mn-cs"/>
              </a:rPr>
              <a:t>CloudStack</a:t>
            </a:r>
            <a:r>
              <a:rPr lang="en-US" sz="1000" kern="1200" dirty="0" smtClean="0">
                <a:solidFill>
                  <a:schemeClr val="tx1"/>
                </a:solidFill>
                <a:latin typeface="+mn-lt"/>
                <a:ea typeface="+mn-ea"/>
                <a:cs typeface="+mn-cs"/>
              </a:rPr>
              <a:t>.</a:t>
            </a:r>
          </a:p>
          <a:p>
            <a:pPr marL="0" marR="0" indent="0" algn="l" defTabSz="733445" rtl="0" eaLnBrk="0" fontAlgn="base" latinLnBrk="0" hangingPunct="0">
              <a:lnSpc>
                <a:spcPct val="100000"/>
              </a:lnSpc>
              <a:spcBef>
                <a:spcPct val="30000"/>
              </a:spcBef>
              <a:spcAft>
                <a:spcPct val="0"/>
              </a:spcAft>
              <a:buClrTx/>
              <a:buSzTx/>
              <a:buFontTx/>
              <a:buNone/>
              <a:tabLst/>
              <a:defRPr/>
            </a:pPr>
            <a:endParaRPr lang="en-US" sz="1000" kern="1200" dirty="0" smtClean="0">
              <a:solidFill>
                <a:schemeClr val="tx1"/>
              </a:solidFill>
              <a:latin typeface="+mn-lt"/>
              <a:ea typeface="+mn-ea"/>
              <a:cs typeface="+mn-cs"/>
            </a:endParaRPr>
          </a:p>
          <a:p>
            <a:pPr marL="0" marR="0" indent="0" algn="l" defTabSz="733445"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Come learn how to run production auto-scaling deployments across multiple stacks (</a:t>
            </a:r>
            <a:r>
              <a:rPr lang="en-US" sz="1000" kern="1200" dirty="0" err="1" smtClean="0">
                <a:solidFill>
                  <a:schemeClr val="tx1"/>
                </a:solidFill>
                <a:latin typeface="+mn-lt"/>
                <a:ea typeface="+mn-ea"/>
                <a:cs typeface="+mn-cs"/>
              </a:rPr>
              <a:t>OpenStack</a:t>
            </a:r>
            <a:r>
              <a:rPr lang="en-US" sz="1000" kern="1200" dirty="0" smtClean="0">
                <a:solidFill>
                  <a:schemeClr val="tx1"/>
                </a:solidFill>
                <a:latin typeface="+mn-lt"/>
                <a:ea typeface="+mn-ea"/>
                <a:cs typeface="+mn-cs"/>
              </a:rPr>
              <a:t>, </a:t>
            </a:r>
            <a:r>
              <a:rPr lang="en-US" sz="1000" kern="1200" dirty="0" err="1" smtClean="0">
                <a:solidFill>
                  <a:schemeClr val="tx1"/>
                </a:solidFill>
                <a:latin typeface="+mn-lt"/>
                <a:ea typeface="+mn-ea"/>
                <a:cs typeface="+mn-cs"/>
              </a:rPr>
              <a:t>CloudStack</a:t>
            </a:r>
            <a:r>
              <a:rPr lang="en-US" sz="1000" kern="1200" dirty="0" smtClean="0">
                <a:solidFill>
                  <a:schemeClr val="tx1"/>
                </a:solidFill>
                <a:latin typeface="+mn-lt"/>
                <a:ea typeface="+mn-ea"/>
                <a:cs typeface="+mn-cs"/>
              </a:rPr>
              <a:t>), multiple cloud frameworks, (private, public, hybrid), and multiple providers (like HP Cloud Services). Jeff and Diane will offer perspective and insight into the evolution of Open Clouds as a viable private cloud option, and as a most excellent host for Platform as a Service. The presentation will also cover </a:t>
            </a:r>
            <a:r>
              <a:rPr lang="en-US" sz="1000" kern="1200" dirty="0" err="1" smtClean="0">
                <a:solidFill>
                  <a:schemeClr val="tx1"/>
                </a:solidFill>
                <a:latin typeface="+mn-lt"/>
                <a:ea typeface="+mn-ea"/>
                <a:cs typeface="+mn-cs"/>
              </a:rPr>
              <a:t>lxc</a:t>
            </a:r>
            <a:r>
              <a:rPr lang="en-US" sz="1000" kern="1200" dirty="0" smtClean="0">
                <a:solidFill>
                  <a:schemeClr val="tx1"/>
                </a:solidFill>
                <a:latin typeface="+mn-lt"/>
                <a:ea typeface="+mn-ea"/>
                <a:cs typeface="+mn-cs"/>
              </a:rPr>
              <a:t> containerization, Ubuntu migration from 10.x to 12.x, deploying Hybrid Clouds with </a:t>
            </a:r>
            <a:r>
              <a:rPr lang="en-US" sz="1000" kern="1200" dirty="0" err="1" smtClean="0">
                <a:solidFill>
                  <a:schemeClr val="tx1"/>
                </a:solidFill>
                <a:latin typeface="+mn-lt"/>
                <a:ea typeface="+mn-ea"/>
                <a:cs typeface="+mn-cs"/>
              </a:rPr>
              <a:t>jcloud</a:t>
            </a:r>
            <a:r>
              <a:rPr lang="en-US" sz="1000" kern="1200" dirty="0" smtClean="0">
                <a:solidFill>
                  <a:schemeClr val="tx1"/>
                </a:solidFill>
                <a:latin typeface="+mn-lt"/>
                <a:ea typeface="+mn-ea"/>
                <a:cs typeface="+mn-cs"/>
              </a:rPr>
              <a:t> &amp; </a:t>
            </a:r>
            <a:r>
              <a:rPr lang="en-US" sz="1000" kern="1200" dirty="0" err="1" smtClean="0">
                <a:solidFill>
                  <a:schemeClr val="tx1"/>
                </a:solidFill>
                <a:latin typeface="+mn-lt"/>
                <a:ea typeface="+mn-ea"/>
                <a:cs typeface="+mn-cs"/>
              </a:rPr>
              <a:t>brooklyn</a:t>
            </a:r>
            <a:r>
              <a:rPr lang="en-US" sz="1000" kern="1200" dirty="0" smtClean="0">
                <a:solidFill>
                  <a:schemeClr val="tx1"/>
                </a:solidFill>
                <a:latin typeface="+mn-lt"/>
                <a:ea typeface="+mn-ea"/>
                <a:cs typeface="+mn-cs"/>
              </a:rPr>
              <a:t>, and other aspects of the evolving Open Cloud eco-system.”””</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Nothing beyond the content I used in my blog post(s) on Hybrid Cloud, </a:t>
            </a:r>
            <a:r>
              <a:rPr lang="en-US" sz="1000" kern="1200" dirty="0" err="1" smtClean="0">
                <a:solidFill>
                  <a:schemeClr val="tx1"/>
                </a:solidFill>
                <a:latin typeface="+mn-lt"/>
                <a:ea typeface="+mn-ea"/>
                <a:cs typeface="+mn-cs"/>
              </a:rPr>
              <a:t>CloudStack</a:t>
            </a:r>
            <a:r>
              <a:rPr lang="en-US" sz="1000" kern="1200" dirty="0" smtClean="0">
                <a:solidFill>
                  <a:schemeClr val="tx1"/>
                </a:solidFill>
                <a:latin typeface="+mn-lt"/>
                <a:ea typeface="+mn-ea"/>
                <a:cs typeface="+mn-cs"/>
              </a:rPr>
              <a:t> and </a:t>
            </a:r>
            <a:r>
              <a:rPr lang="en-US" sz="1000" kern="1200" dirty="0" err="1" smtClean="0">
                <a:solidFill>
                  <a:schemeClr val="tx1"/>
                </a:solidFill>
                <a:latin typeface="+mn-lt"/>
                <a:ea typeface="+mn-ea"/>
                <a:cs typeface="+mn-cs"/>
              </a:rPr>
              <a:t>OpenStack</a:t>
            </a:r>
            <a:r>
              <a:rPr lang="en-US" sz="1000" kern="1200" dirty="0" smtClean="0">
                <a:solidFill>
                  <a:schemeClr val="tx1"/>
                </a:solidFill>
                <a:latin typeface="+mn-lt"/>
                <a:ea typeface="+mn-ea"/>
                <a:cs typeface="+mn-cs"/>
              </a:rPr>
              <a:t>; </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Yes we can speak to </a:t>
            </a:r>
            <a:r>
              <a:rPr lang="en-US" sz="1000" kern="1200" dirty="0" err="1" smtClean="0">
                <a:solidFill>
                  <a:schemeClr val="tx1"/>
                </a:solidFill>
                <a:latin typeface="+mn-lt"/>
                <a:ea typeface="+mn-ea"/>
                <a:cs typeface="+mn-cs"/>
              </a:rPr>
              <a:t>jclouds</a:t>
            </a:r>
            <a:r>
              <a:rPr lang="en-US" sz="1000" kern="1200" dirty="0" smtClean="0">
                <a:solidFill>
                  <a:schemeClr val="tx1"/>
                </a:solidFill>
                <a:latin typeface="+mn-lt"/>
                <a:ea typeface="+mn-ea"/>
                <a:cs typeface="+mn-cs"/>
              </a:rPr>
              <a:t> &amp; </a:t>
            </a:r>
            <a:r>
              <a:rPr lang="en-US" sz="1000" kern="1200" dirty="0" err="1" smtClean="0">
                <a:solidFill>
                  <a:schemeClr val="tx1"/>
                </a:solidFill>
                <a:latin typeface="+mn-lt"/>
                <a:ea typeface="+mn-ea"/>
                <a:cs typeface="+mn-cs"/>
              </a:rPr>
              <a:t>brooklyn</a:t>
            </a:r>
            <a:r>
              <a:rPr lang="en-US" sz="1000" kern="1200" dirty="0" smtClean="0">
                <a:solidFill>
                  <a:schemeClr val="tx1"/>
                </a:solidFill>
                <a:latin typeface="+mn-lt"/>
                <a:ea typeface="+mn-ea"/>
                <a:cs typeface="+mn-cs"/>
              </a:rPr>
              <a:t> </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I would propose the following outline:</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Who Is ActiveState</a:t>
            </a:r>
          </a:p>
          <a:p>
            <a:r>
              <a:rPr lang="en-US" sz="1000" kern="1200" dirty="0" smtClean="0">
                <a:solidFill>
                  <a:schemeClr val="tx1"/>
                </a:solidFill>
                <a:latin typeface="+mn-lt"/>
                <a:ea typeface="+mn-ea"/>
                <a:cs typeface="+mn-cs"/>
              </a:rPr>
              <a:t>What is Stackato</a:t>
            </a:r>
          </a:p>
          <a:p>
            <a:r>
              <a:rPr lang="en-US" sz="1000" kern="1200" dirty="0" smtClean="0">
                <a:solidFill>
                  <a:schemeClr val="tx1"/>
                </a:solidFill>
                <a:latin typeface="+mn-lt"/>
                <a:ea typeface="+mn-ea"/>
                <a:cs typeface="+mn-cs"/>
              </a:rPr>
              <a:t>Describe </a:t>
            </a:r>
            <a:r>
              <a:rPr lang="en-US" sz="1000" kern="1200" dirty="0" err="1" smtClean="0">
                <a:solidFill>
                  <a:schemeClr val="tx1"/>
                </a:solidFill>
                <a:latin typeface="+mn-lt"/>
                <a:ea typeface="+mn-ea"/>
                <a:cs typeface="+mn-cs"/>
              </a:rPr>
              <a:t>Stackato's</a:t>
            </a:r>
            <a:r>
              <a:rPr lang="en-US" sz="1000" kern="1200" dirty="0" smtClean="0">
                <a:solidFill>
                  <a:schemeClr val="tx1"/>
                </a:solidFill>
                <a:latin typeface="+mn-lt"/>
                <a:ea typeface="+mn-ea"/>
                <a:cs typeface="+mn-cs"/>
              </a:rPr>
              <a:t> OS roots: Cloud Foundry, and any OS tools like </a:t>
            </a:r>
            <a:r>
              <a:rPr lang="en-US" sz="1000" kern="1200" dirty="0" err="1" smtClean="0">
                <a:solidFill>
                  <a:schemeClr val="tx1"/>
                </a:solidFill>
                <a:latin typeface="+mn-lt"/>
                <a:ea typeface="+mn-ea"/>
                <a:cs typeface="+mn-cs"/>
              </a:rPr>
              <a:t>doozer</a:t>
            </a:r>
            <a:r>
              <a:rPr lang="en-US" sz="1000" kern="1200" dirty="0" smtClean="0">
                <a:solidFill>
                  <a:schemeClr val="tx1"/>
                </a:solidFill>
                <a:latin typeface="+mn-lt"/>
                <a:ea typeface="+mn-ea"/>
                <a:cs typeface="+mn-cs"/>
              </a:rPr>
              <a:t> </a:t>
            </a:r>
            <a:r>
              <a:rPr lang="en-US" sz="1000" kern="1200" dirty="0" err="1" smtClean="0">
                <a:solidFill>
                  <a:schemeClr val="tx1"/>
                </a:solidFill>
                <a:latin typeface="+mn-lt"/>
                <a:ea typeface="+mn-ea"/>
                <a:cs typeface="+mn-cs"/>
              </a:rPr>
              <a:t>etc</a:t>
            </a:r>
            <a:r>
              <a:rPr lang="en-US" sz="1000" kern="1200" dirty="0" smtClean="0">
                <a:solidFill>
                  <a:schemeClr val="tx1"/>
                </a:solidFill>
                <a:latin typeface="+mn-lt"/>
                <a:ea typeface="+mn-ea"/>
                <a:cs typeface="+mn-cs"/>
              </a:rPr>
              <a:t> that you use to make it sing under the hood</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Our Goal: To make it ready to run on Any Cloud (</a:t>
            </a:r>
            <a:r>
              <a:rPr lang="en-US" sz="1000" kern="1200" dirty="0" err="1" smtClean="0">
                <a:solidFill>
                  <a:schemeClr val="tx1"/>
                </a:solidFill>
                <a:latin typeface="+mn-lt"/>
                <a:ea typeface="+mn-ea"/>
                <a:cs typeface="+mn-cs"/>
              </a:rPr>
              <a:t>VMWare</a:t>
            </a:r>
            <a:r>
              <a:rPr lang="en-US" sz="1000" kern="1200" dirty="0" smtClean="0">
                <a:solidFill>
                  <a:schemeClr val="tx1"/>
                </a:solidFill>
                <a:latin typeface="+mn-lt"/>
                <a:ea typeface="+mn-ea"/>
                <a:cs typeface="+mn-cs"/>
              </a:rPr>
              <a:t>, AWS Sandbox were given) </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Dec 2011 - joined </a:t>
            </a:r>
            <a:r>
              <a:rPr lang="en-US" sz="1000" kern="1200" dirty="0" err="1" smtClean="0">
                <a:solidFill>
                  <a:schemeClr val="tx1"/>
                </a:solidFill>
                <a:latin typeface="+mn-lt"/>
                <a:ea typeface="+mn-ea"/>
                <a:cs typeface="+mn-cs"/>
              </a:rPr>
              <a:t>OpenStack</a:t>
            </a:r>
            <a:r>
              <a:rPr lang="en-US" sz="1000" kern="1200" dirty="0" smtClean="0">
                <a:solidFill>
                  <a:schemeClr val="tx1"/>
                </a:solidFill>
                <a:latin typeface="+mn-lt"/>
                <a:ea typeface="+mn-ea"/>
                <a:cs typeface="+mn-cs"/>
              </a:rPr>
              <a:t>, created our first </a:t>
            </a:r>
            <a:r>
              <a:rPr lang="en-US" sz="1000" kern="1200" dirty="0" err="1" smtClean="0">
                <a:solidFill>
                  <a:schemeClr val="tx1"/>
                </a:solidFill>
                <a:latin typeface="+mn-lt"/>
                <a:ea typeface="+mn-ea"/>
                <a:cs typeface="+mn-cs"/>
              </a:rPr>
              <a:t>OpenStack</a:t>
            </a:r>
            <a:r>
              <a:rPr lang="en-US" sz="1000" kern="1200" dirty="0" smtClean="0">
                <a:solidFill>
                  <a:schemeClr val="tx1"/>
                </a:solidFill>
                <a:latin typeface="+mn-lt"/>
                <a:ea typeface="+mn-ea"/>
                <a:cs typeface="+mn-cs"/>
              </a:rPr>
              <a:t> Stackato Cluster </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Our </a:t>
            </a:r>
            <a:r>
              <a:rPr lang="en-US" sz="1000" kern="1200" dirty="0" err="1" smtClean="0">
                <a:solidFill>
                  <a:schemeClr val="tx1"/>
                </a:solidFill>
                <a:latin typeface="+mn-lt"/>
                <a:ea typeface="+mn-ea"/>
                <a:cs typeface="+mn-cs"/>
              </a:rPr>
              <a:t>OpenCloud</a:t>
            </a:r>
            <a:r>
              <a:rPr lang="en-US" sz="1000" kern="1200" dirty="0" smtClean="0">
                <a:solidFill>
                  <a:schemeClr val="tx1"/>
                </a:solidFill>
                <a:latin typeface="+mn-lt"/>
                <a:ea typeface="+mn-ea"/>
                <a:cs typeface="+mn-cs"/>
              </a:rPr>
              <a:t> approach driven by customer/partner demand</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1) KJ's work creating an </a:t>
            </a:r>
            <a:r>
              <a:rPr lang="en-US" sz="1000" kern="1200" dirty="0" err="1" smtClean="0">
                <a:solidFill>
                  <a:schemeClr val="tx1"/>
                </a:solidFill>
                <a:latin typeface="+mn-lt"/>
                <a:ea typeface="+mn-ea"/>
                <a:cs typeface="+mn-cs"/>
              </a:rPr>
              <a:t>OpenStack</a:t>
            </a:r>
            <a:r>
              <a:rPr lang="en-US" sz="1000" kern="1200" dirty="0" smtClean="0">
                <a:solidFill>
                  <a:schemeClr val="tx1"/>
                </a:solidFill>
                <a:latin typeface="+mn-lt"/>
                <a:ea typeface="+mn-ea"/>
                <a:cs typeface="+mn-cs"/>
              </a:rPr>
              <a:t> testing ground for Stackato (and what if any issues your team found)</a:t>
            </a:r>
          </a:p>
          <a:p>
            <a:r>
              <a:rPr lang="en-US" sz="1000" kern="1200" dirty="0" smtClean="0">
                <a:solidFill>
                  <a:schemeClr val="tx1"/>
                </a:solidFill>
                <a:latin typeface="+mn-lt"/>
                <a:ea typeface="+mn-ea"/>
                <a:cs typeface="+mn-cs"/>
              </a:rPr>
              <a:t>2) </a:t>
            </a:r>
            <a:r>
              <a:rPr lang="en-US" sz="1000" kern="1200" dirty="0" err="1" smtClean="0">
                <a:solidFill>
                  <a:schemeClr val="tx1"/>
                </a:solidFill>
                <a:latin typeface="+mn-lt"/>
                <a:ea typeface="+mn-ea"/>
                <a:cs typeface="+mn-cs"/>
              </a:rPr>
              <a:t>OpenStack</a:t>
            </a:r>
            <a:r>
              <a:rPr lang="en-US" sz="1000" kern="1200" dirty="0" smtClean="0">
                <a:solidFill>
                  <a:schemeClr val="tx1"/>
                </a:solidFill>
                <a:latin typeface="+mn-lt"/>
                <a:ea typeface="+mn-ea"/>
                <a:cs typeface="+mn-cs"/>
              </a:rPr>
              <a:t> on HPCS: </a:t>
            </a:r>
          </a:p>
          <a:p>
            <a:r>
              <a:rPr lang="en-US" sz="1000" kern="1200" dirty="0" smtClean="0">
                <a:solidFill>
                  <a:schemeClr val="tx1"/>
                </a:solidFill>
                <a:latin typeface="+mn-lt"/>
                <a:ea typeface="+mn-ea"/>
                <a:cs typeface="+mn-cs"/>
              </a:rPr>
              <a:t>3) </a:t>
            </a:r>
            <a:r>
              <a:rPr lang="en-US" sz="1000" kern="1200" dirty="0" err="1" smtClean="0">
                <a:solidFill>
                  <a:schemeClr val="tx1"/>
                </a:solidFill>
                <a:latin typeface="+mn-lt"/>
                <a:ea typeface="+mn-ea"/>
                <a:cs typeface="+mn-cs"/>
              </a:rPr>
              <a:t>CloudStack</a:t>
            </a:r>
            <a:r>
              <a:rPr lang="en-US" sz="1000" kern="1200" dirty="0" smtClean="0">
                <a:solidFill>
                  <a:schemeClr val="tx1"/>
                </a:solidFill>
                <a:latin typeface="+mn-lt"/>
                <a:ea typeface="+mn-ea"/>
                <a:cs typeface="+mn-cs"/>
              </a:rPr>
              <a:t>: Diane's DIY Blog Post approach</a:t>
            </a:r>
          </a:p>
          <a:p>
            <a:r>
              <a:rPr lang="en-US" sz="1000" kern="1200" dirty="0" smtClean="0">
                <a:solidFill>
                  <a:schemeClr val="tx1"/>
                </a:solidFill>
                <a:latin typeface="+mn-lt"/>
                <a:ea typeface="+mn-ea"/>
                <a:cs typeface="+mn-cs"/>
              </a:rPr>
              <a:t>4) Hybrid Cloud: Review Alex's Video and talk about how and why you'd do this with </a:t>
            </a:r>
            <a:r>
              <a:rPr lang="en-US" sz="1000" kern="1200" dirty="0" err="1" smtClean="0">
                <a:solidFill>
                  <a:schemeClr val="tx1"/>
                </a:solidFill>
                <a:latin typeface="+mn-lt"/>
                <a:ea typeface="+mn-ea"/>
                <a:cs typeface="+mn-cs"/>
              </a:rPr>
              <a:t>jclouds</a:t>
            </a:r>
            <a:r>
              <a:rPr lang="en-US" sz="1000" kern="1200" dirty="0" smtClean="0">
                <a:solidFill>
                  <a:schemeClr val="tx1"/>
                </a:solidFill>
                <a:latin typeface="+mn-lt"/>
                <a:ea typeface="+mn-ea"/>
                <a:cs typeface="+mn-cs"/>
              </a:rPr>
              <a:t>/</a:t>
            </a:r>
            <a:r>
              <a:rPr lang="en-US" sz="1000" kern="1200" dirty="0" err="1" smtClean="0">
                <a:solidFill>
                  <a:schemeClr val="tx1"/>
                </a:solidFill>
                <a:latin typeface="+mn-lt"/>
                <a:ea typeface="+mn-ea"/>
                <a:cs typeface="+mn-cs"/>
              </a:rPr>
              <a:t>brooklyn</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What we learned, what we liked, what's missing</a:t>
            </a:r>
          </a:p>
          <a:p>
            <a:r>
              <a:rPr lang="en-US" sz="1000" kern="1200" dirty="0" smtClean="0">
                <a:solidFill>
                  <a:schemeClr val="tx1"/>
                </a:solidFill>
                <a:latin typeface="+mn-lt"/>
                <a:ea typeface="+mn-ea"/>
                <a:cs typeface="+mn-cs"/>
              </a:rPr>
              <a:t>&gt;CTO's thoughts on the State of </a:t>
            </a:r>
            <a:r>
              <a:rPr lang="en-US" sz="1000" kern="1200" dirty="0" err="1" smtClean="0">
                <a:solidFill>
                  <a:schemeClr val="tx1"/>
                </a:solidFill>
                <a:latin typeface="+mn-lt"/>
                <a:ea typeface="+mn-ea"/>
                <a:cs typeface="+mn-cs"/>
              </a:rPr>
              <a:t>OpenCloud</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Next Up?</a:t>
            </a:r>
          </a:p>
          <a:p>
            <a:r>
              <a:rPr lang="en-US" sz="1000" kern="1200" dirty="0" smtClean="0">
                <a:solidFill>
                  <a:schemeClr val="tx1"/>
                </a:solidFill>
                <a:latin typeface="+mn-lt"/>
                <a:ea typeface="+mn-ea"/>
                <a:cs typeface="+mn-cs"/>
              </a:rPr>
              <a:t>&gt; </a:t>
            </a:r>
            <a:r>
              <a:rPr lang="en-US" sz="1000" kern="1200" dirty="0" err="1" smtClean="0">
                <a:solidFill>
                  <a:schemeClr val="tx1"/>
                </a:solidFill>
                <a:latin typeface="+mn-lt"/>
                <a:ea typeface="+mn-ea"/>
                <a:cs typeface="+mn-cs"/>
              </a:rPr>
              <a:t>OpenNebula</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&gt; Auto-scaling on </a:t>
            </a:r>
            <a:r>
              <a:rPr lang="en-US" sz="1000" kern="1200" dirty="0" err="1" smtClean="0">
                <a:solidFill>
                  <a:schemeClr val="tx1"/>
                </a:solidFill>
                <a:latin typeface="+mn-lt"/>
                <a:ea typeface="+mn-ea"/>
                <a:cs typeface="+mn-cs"/>
              </a:rPr>
              <a:t>CloudStack</a:t>
            </a:r>
            <a:r>
              <a:rPr lang="en-US" sz="10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3A0DE2F5-936E-4A95-BB9B-1902B91F97E7}" type="slidenum">
              <a:rPr lang="en-CA" smtClean="0"/>
              <a:pPr>
                <a:defRPr/>
              </a:pPr>
              <a:t>2</a:t>
            </a:fld>
            <a:endParaRPr lang="en-CA"/>
          </a:p>
        </p:txBody>
      </p:sp>
    </p:spTree>
    <p:extLst>
      <p:ext uri="{BB962C8B-B14F-4D97-AF65-F5344CB8AC3E}">
        <p14:creationId xmlns:p14="http://schemas.microsoft.com/office/powerpoint/2010/main" val="23311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lIns="91432" tIns="45716" rIns="91432" bIns="45716" numCol="1" anchorCtr="0" compatLnSpc="1">
            <a:prstTxWarp prst="textNoShape">
              <a:avLst/>
            </a:prstTxWarp>
          </a:bodyPr>
          <a:lstStyle/>
          <a:p>
            <a:fld id="{0114EDA2-DA48-4897-9AF4-890D5A44B5CE}" type="slidenum">
              <a:rPr lang="en-US" smtClean="0">
                <a:ea typeface="MS PGothic" pitchFamily="34" charset="-128"/>
              </a:rPr>
              <a:pPr/>
              <a:t>3</a:t>
            </a:fld>
            <a:endParaRPr lang="en-US" smtClean="0">
              <a:ea typeface="MS PGothic" pitchFamily="34" charset="-128"/>
            </a:endParaRPr>
          </a:p>
        </p:txBody>
      </p:sp>
      <p:sp>
        <p:nvSpPr>
          <p:cNvPr id="32771" name="Text Box 1"/>
          <p:cNvSpPr>
            <a:spLocks noGrp="1" noRot="1" noChangeAspect="1" noChangeArrowheads="1" noTextEdit="1"/>
          </p:cNvSpPr>
          <p:nvPr>
            <p:ph type="sldImg"/>
          </p:nvPr>
        </p:nvSpPr>
        <p:spPr bwMode="auto">
          <a:xfrm>
            <a:off x="458788" y="720725"/>
            <a:ext cx="6399212" cy="3600450"/>
          </a:xfrm>
          <a:solidFill>
            <a:srgbClr val="FFFFFF"/>
          </a:solidFill>
          <a:ln>
            <a:solidFill>
              <a:srgbClr val="000000"/>
            </a:solidFill>
            <a:miter lim="800000"/>
            <a:headEnd/>
            <a:tailEnd/>
          </a:ln>
        </p:spPr>
      </p:sp>
      <p:sp>
        <p:nvSpPr>
          <p:cNvPr id="32772" name="Text Box 2"/>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pPr eaLnBrk="1" hangingPunct="1">
              <a:spcBef>
                <a:spcPts val="476"/>
              </a:spcBef>
              <a:tabLst>
                <a:tab pos="0" algn="l"/>
                <a:tab pos="963256" algn="l"/>
                <a:tab pos="1929868" algn="l"/>
                <a:tab pos="2896480" algn="l"/>
                <a:tab pos="3863093" algn="l"/>
                <a:tab pos="4829705" algn="l"/>
                <a:tab pos="5796317" algn="l"/>
                <a:tab pos="6762929" algn="l"/>
                <a:tab pos="7729542" algn="l"/>
                <a:tab pos="8694476" algn="l"/>
                <a:tab pos="9659410" algn="l"/>
                <a:tab pos="10626022" algn="l"/>
              </a:tabLst>
            </a:pPr>
            <a:endParaRPr lang="en-CA" dirty="0" smtClean="0">
              <a:latin typeface="Franklin Gothic Medium" pitchFamily="34" charset="0"/>
              <a:ea typeface="SimSun" pitchFamily="2" charset="-122"/>
            </a:endParaRPr>
          </a:p>
        </p:txBody>
      </p:sp>
      <p:sp>
        <p:nvSpPr>
          <p:cNvPr id="32773" name="Text Box 3"/>
          <p:cNvSpPr txBox="1">
            <a:spLocks noChangeArrowheads="1"/>
          </p:cNvSpPr>
          <p:nvPr/>
        </p:nvSpPr>
        <p:spPr bwMode="auto">
          <a:xfrm>
            <a:off x="4143587" y="9119474"/>
            <a:ext cx="3169920" cy="480060"/>
          </a:xfrm>
          <a:prstGeom prst="rect">
            <a:avLst/>
          </a:prstGeom>
          <a:noFill/>
          <a:ln w="9525">
            <a:noFill/>
            <a:round/>
            <a:headEnd/>
            <a:tailEnd/>
          </a:ln>
        </p:spPr>
        <p:txBody>
          <a:bodyPr lIns="95122" tIns="49464" rIns="95122" bIns="49464" anchor="b"/>
          <a:lstStyle/>
          <a:p>
            <a:pPr algn="r">
              <a:tabLst>
                <a:tab pos="0" algn="l"/>
                <a:tab pos="963256" algn="l"/>
                <a:tab pos="1929868" algn="l"/>
                <a:tab pos="2896480" algn="l"/>
                <a:tab pos="3863093" algn="l"/>
                <a:tab pos="4829705" algn="l"/>
                <a:tab pos="5796317" algn="l"/>
                <a:tab pos="6762929" algn="l"/>
                <a:tab pos="7729542" algn="l"/>
                <a:tab pos="8694476" algn="l"/>
                <a:tab pos="9659410" algn="l"/>
                <a:tab pos="10626022" algn="l"/>
              </a:tabLst>
            </a:pPr>
            <a:fld id="{74B9994A-66CE-4605-ADDA-6A43A6A2CF23}" type="slidenum">
              <a:rPr lang="en-US" sz="1300">
                <a:solidFill>
                  <a:srgbClr val="333333"/>
                </a:solidFill>
                <a:latin typeface="Calibri" pitchFamily="34" charset="0"/>
              </a:rPr>
              <a:pPr algn="r">
                <a:tabLst>
                  <a:tab pos="0" algn="l"/>
                  <a:tab pos="963256" algn="l"/>
                  <a:tab pos="1929868" algn="l"/>
                  <a:tab pos="2896480" algn="l"/>
                  <a:tab pos="3863093" algn="l"/>
                  <a:tab pos="4829705" algn="l"/>
                  <a:tab pos="5796317" algn="l"/>
                  <a:tab pos="6762929" algn="l"/>
                  <a:tab pos="7729542" algn="l"/>
                  <a:tab pos="8694476" algn="l"/>
                  <a:tab pos="9659410" algn="l"/>
                  <a:tab pos="10626022" algn="l"/>
                </a:tabLst>
              </a:pPr>
              <a:t>3</a:t>
            </a:fld>
            <a:endParaRPr lang="en-US" sz="1300" dirty="0">
              <a:solidFill>
                <a:srgbClr val="333333"/>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795DD2-FE40-4706-955B-847E3FC09246}" type="slidenum">
              <a:rPr lang="en-CA" smtClean="0">
                <a:solidFill>
                  <a:prstClr val="black"/>
                </a:solidFill>
              </a:rPr>
              <a:pPr/>
              <a:t>7</a:t>
            </a:fld>
            <a:endParaRPr lang="en-CA"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795DD2-FE40-4706-955B-847E3FC09246}" type="slidenum">
              <a:rPr lang="en-CA" smtClean="0">
                <a:solidFill>
                  <a:prstClr val="black"/>
                </a:solidFill>
              </a:rPr>
              <a:pPr/>
              <a:t>21</a:t>
            </a:fld>
            <a:endParaRPr lang="en-CA"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31BA94-77A0-4177-AFE3-005AAE0F08D6}" type="slidenum">
              <a:rPr lang="en-CA" smtClean="0">
                <a:solidFill>
                  <a:prstClr val="black"/>
                </a:solidFill>
              </a:rPr>
              <a:pPr/>
              <a:t>30</a:t>
            </a:fld>
            <a:endParaRPr lang="en-CA"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2" descr="image.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68313" y="3631050"/>
            <a:ext cx="3557016" cy="124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Triangle 3"/>
          <p:cNvSpPr/>
          <p:nvPr/>
        </p:nvSpPr>
        <p:spPr>
          <a:xfrm>
            <a:off x="0" y="3497580"/>
            <a:ext cx="9149715"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633" tIns="40815" rIns="81633" bIns="40815" anchor="ctr"/>
          <a:lstStyle/>
          <a:p>
            <a:pPr algn="ctr" fontAlgn="auto">
              <a:spcBef>
                <a:spcPts val="0"/>
              </a:spcBef>
              <a:spcAft>
                <a:spcPts val="0"/>
              </a:spcAft>
              <a:defRPr/>
            </a:pPr>
            <a:endParaRPr lang="en-US" dirty="0"/>
          </a:p>
        </p:txBody>
      </p:sp>
      <p:pic>
        <p:nvPicPr>
          <p:cNvPr id="5" name="Picture 8" descr="ribbons.png"/>
          <p:cNvPicPr>
            <a:picLocks noChangeAspect="1"/>
          </p:cNvPicPr>
          <p:nvPr userDrawn="1"/>
        </p:nvPicPr>
        <p:blipFill>
          <a:blip r:embed="rId3" cstate="print"/>
          <a:srcRect/>
          <a:stretch>
            <a:fillRect/>
          </a:stretch>
        </p:blipFill>
        <p:spPr bwMode="auto">
          <a:xfrm>
            <a:off x="0" y="3257550"/>
            <a:ext cx="9144000" cy="514350"/>
          </a:xfrm>
          <a:prstGeom prst="rect">
            <a:avLst/>
          </a:prstGeom>
          <a:noFill/>
          <a:ln w="9525">
            <a:noFill/>
            <a:miter lim="800000"/>
            <a:headEnd/>
            <a:tailEnd/>
          </a:ln>
        </p:spPr>
      </p:pic>
      <p:sp>
        <p:nvSpPr>
          <p:cNvPr id="9" name="Title 8"/>
          <p:cNvSpPr>
            <a:spLocks noGrp="1"/>
          </p:cNvSpPr>
          <p:nvPr>
            <p:ph type="ctrTitle"/>
          </p:nvPr>
        </p:nvSpPr>
        <p:spPr>
          <a:xfrm>
            <a:off x="539552" y="1200150"/>
            <a:ext cx="8064896" cy="743672"/>
          </a:xfrm>
          <a:prstGeom prst="rect">
            <a:avLst/>
          </a:prstGeom>
          <a:noFill/>
        </p:spPr>
        <p:txBody>
          <a:bodyPr vert="horz" lIns="45720" tIns="40815" rIns="45720" bIns="40815" anchor="t">
            <a:noAutofit/>
            <a:scene3d>
              <a:camera prst="orthographicFront"/>
              <a:lightRig rig="soft" dir="t"/>
            </a:scene3d>
            <a:sp3d prstMaterial="softEdge"/>
          </a:bodyPr>
          <a:lstStyle>
            <a:lvl1pPr algn="l">
              <a:defRPr kumimoji="0" lang="en-US" sz="3500" b="1" kern="1200" cap="none" spc="0" dirty="0" smtClean="0">
                <a:ln>
                  <a:solidFill>
                    <a:schemeClr val="accent3">
                      <a:lumMod val="50000"/>
                    </a:schemeClr>
                  </a:solidFill>
                </a:ln>
                <a:solidFill>
                  <a:schemeClr val="accent3">
                    <a:lumMod val="50000"/>
                  </a:schemeClr>
                </a:solidFill>
                <a:effectLst/>
                <a:latin typeface="+mj-lt"/>
                <a:ea typeface="+mj-ea"/>
                <a:cs typeface="+mj-cs"/>
              </a:defRPr>
            </a:lvl1pPr>
          </a:lstStyle>
          <a:p>
            <a:r>
              <a:rPr lang="en-US" dirty="0" smtClean="0"/>
              <a:t>Click to edit</a:t>
            </a:r>
            <a:endParaRPr lang="en-US" dirty="0"/>
          </a:p>
        </p:txBody>
      </p:sp>
      <p:sp>
        <p:nvSpPr>
          <p:cNvPr id="17" name="Subtitle 16"/>
          <p:cNvSpPr>
            <a:spLocks noGrp="1"/>
          </p:cNvSpPr>
          <p:nvPr>
            <p:ph type="subTitle" idx="1"/>
          </p:nvPr>
        </p:nvSpPr>
        <p:spPr>
          <a:xfrm>
            <a:off x="539552" y="1965758"/>
            <a:ext cx="8064896" cy="834595"/>
          </a:xfrm>
          <a:noFill/>
        </p:spPr>
        <p:txBody>
          <a:bodyPr lIns="40815" rIns="40815"/>
          <a:lstStyle>
            <a:lvl1pPr marL="0" marR="57143" indent="0" algn="l">
              <a:buNone/>
              <a:defRPr>
                <a:solidFill>
                  <a:schemeClr val="accent3">
                    <a:lumMod val="75000"/>
                  </a:schemeClr>
                </a:solidFill>
              </a:defRPr>
            </a:lvl1pPr>
            <a:lvl2pPr marL="408166" indent="0" algn="ctr">
              <a:buNone/>
            </a:lvl2pPr>
            <a:lvl3pPr marL="816332" indent="0" algn="ctr">
              <a:buNone/>
            </a:lvl3pPr>
            <a:lvl4pPr marL="1224498" indent="0" algn="ctr">
              <a:buNone/>
            </a:lvl4pPr>
            <a:lvl5pPr marL="1632664" indent="0" algn="ctr">
              <a:buNone/>
            </a:lvl5pPr>
            <a:lvl6pPr marL="2040830" indent="0" algn="ctr">
              <a:buNone/>
            </a:lvl6pPr>
            <a:lvl7pPr marL="2448996" indent="0" algn="ctr">
              <a:buNone/>
            </a:lvl7pPr>
            <a:lvl8pPr marL="2857160" indent="0" algn="ctr">
              <a:buNone/>
            </a:lvl8pPr>
            <a:lvl9pPr marL="3265325" indent="0" algn="ctr">
              <a:buNone/>
            </a:lvl9pPr>
          </a:lstStyle>
          <a:p>
            <a:r>
              <a:rPr lang="en-US" dirty="0" smtClean="0"/>
              <a:t>Click to edit</a:t>
            </a:r>
            <a:endParaRPr lang="en-US" dirty="0"/>
          </a:p>
        </p:txBody>
      </p:sp>
      <p:pic>
        <p:nvPicPr>
          <p:cNvPr id="12" name="Picture 13" descr="blue_orb.png"/>
          <p:cNvPicPr>
            <a:picLocks noChangeAspect="1"/>
          </p:cNvPicPr>
          <p:nvPr userDrawn="1"/>
        </p:nvPicPr>
        <p:blipFill>
          <a:blip r:embed="rId4" cstate="print"/>
          <a:srcRect/>
          <a:stretch>
            <a:fillRect/>
          </a:stretch>
        </p:blipFill>
        <p:spPr bwMode="auto">
          <a:xfrm>
            <a:off x="6098866" y="2514442"/>
            <a:ext cx="2145542" cy="214554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1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3378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0" y="4418"/>
            <a:ext cx="9144000" cy="513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userDrawn="1"/>
        </p:nvGrpSpPr>
        <p:grpSpPr>
          <a:xfrm>
            <a:off x="7563168" y="4587974"/>
            <a:ext cx="1545336" cy="540868"/>
            <a:chOff x="7491160" y="4627362"/>
            <a:chExt cx="1545336" cy="540868"/>
          </a:xfrm>
        </p:grpSpPr>
        <p:pic>
          <p:nvPicPr>
            <p:cNvPr id="1028" name="Picture 4" descr="C:\ActiveState\Logos\as_logo_2012.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7491160" y="4627362"/>
              <a:ext cx="1545336" cy="3616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ActiveState\Logos\as_logo_2012.png"/>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7491160" y="4988966"/>
              <a:ext cx="1545336" cy="1792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599105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2" descr="image.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68313" y="3631050"/>
            <a:ext cx="3557016" cy="124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Triangle 3"/>
          <p:cNvSpPr/>
          <p:nvPr/>
        </p:nvSpPr>
        <p:spPr>
          <a:xfrm>
            <a:off x="0" y="3497580"/>
            <a:ext cx="9149715"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633" tIns="40815" rIns="81633" bIns="40815" anchor="ctr"/>
          <a:lstStyle/>
          <a:p>
            <a:pPr algn="ctr" fontAlgn="auto">
              <a:spcBef>
                <a:spcPts val="0"/>
              </a:spcBef>
              <a:spcAft>
                <a:spcPts val="0"/>
              </a:spcAft>
              <a:defRPr/>
            </a:pPr>
            <a:endParaRPr lang="en-US" dirty="0">
              <a:solidFill>
                <a:srgbClr val="FFFFFF"/>
              </a:solidFill>
            </a:endParaRPr>
          </a:p>
        </p:txBody>
      </p:sp>
      <p:pic>
        <p:nvPicPr>
          <p:cNvPr id="5" name="Picture 8" descr="ribbons.png"/>
          <p:cNvPicPr>
            <a:picLocks noChangeAspect="1"/>
          </p:cNvPicPr>
          <p:nvPr userDrawn="1"/>
        </p:nvPicPr>
        <p:blipFill>
          <a:blip r:embed="rId3" cstate="print"/>
          <a:srcRect/>
          <a:stretch>
            <a:fillRect/>
          </a:stretch>
        </p:blipFill>
        <p:spPr bwMode="auto">
          <a:xfrm>
            <a:off x="0" y="3257550"/>
            <a:ext cx="9144000" cy="514350"/>
          </a:xfrm>
          <a:prstGeom prst="rect">
            <a:avLst/>
          </a:prstGeom>
          <a:noFill/>
          <a:ln w="9525">
            <a:noFill/>
            <a:miter lim="800000"/>
            <a:headEnd/>
            <a:tailEnd/>
          </a:ln>
        </p:spPr>
      </p:pic>
      <p:sp>
        <p:nvSpPr>
          <p:cNvPr id="9" name="Title 8"/>
          <p:cNvSpPr>
            <a:spLocks noGrp="1"/>
          </p:cNvSpPr>
          <p:nvPr>
            <p:ph type="ctrTitle"/>
          </p:nvPr>
        </p:nvSpPr>
        <p:spPr>
          <a:xfrm>
            <a:off x="539552" y="1200150"/>
            <a:ext cx="8064896" cy="743672"/>
          </a:xfrm>
          <a:prstGeom prst="rect">
            <a:avLst/>
          </a:prstGeom>
          <a:noFill/>
        </p:spPr>
        <p:txBody>
          <a:bodyPr vert="horz" lIns="45720" tIns="40815" rIns="45720" bIns="40815" anchor="t">
            <a:noAutofit/>
            <a:scene3d>
              <a:camera prst="orthographicFront"/>
              <a:lightRig rig="soft" dir="t"/>
            </a:scene3d>
            <a:sp3d prstMaterial="softEdge"/>
          </a:bodyPr>
          <a:lstStyle>
            <a:lvl1pPr algn="l">
              <a:defRPr kumimoji="0" lang="en-US" sz="3500" b="1" kern="1200" cap="none" spc="0" dirty="0" smtClean="0">
                <a:ln>
                  <a:solidFill>
                    <a:schemeClr val="accent3">
                      <a:lumMod val="50000"/>
                    </a:schemeClr>
                  </a:solidFill>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en-US" dirty="0" smtClean="0"/>
              <a:t>Click to edit</a:t>
            </a:r>
            <a:endParaRPr lang="en-US" dirty="0"/>
          </a:p>
        </p:txBody>
      </p:sp>
      <p:sp>
        <p:nvSpPr>
          <p:cNvPr id="17" name="Subtitle 16"/>
          <p:cNvSpPr>
            <a:spLocks noGrp="1"/>
          </p:cNvSpPr>
          <p:nvPr>
            <p:ph type="subTitle" idx="1"/>
          </p:nvPr>
        </p:nvSpPr>
        <p:spPr>
          <a:xfrm>
            <a:off x="539552" y="1965758"/>
            <a:ext cx="8064896" cy="834595"/>
          </a:xfrm>
          <a:noFill/>
        </p:spPr>
        <p:txBody>
          <a:bodyPr lIns="40815" rIns="40815"/>
          <a:lstStyle>
            <a:lvl1pPr marL="0" marR="57143" indent="0" algn="l">
              <a:buNone/>
              <a:defRPr>
                <a:solidFill>
                  <a:schemeClr val="accent3">
                    <a:lumMod val="75000"/>
                  </a:schemeClr>
                </a:solidFill>
              </a:defRPr>
            </a:lvl1pPr>
            <a:lvl2pPr marL="408166" indent="0" algn="ctr">
              <a:buNone/>
            </a:lvl2pPr>
            <a:lvl3pPr marL="816332" indent="0" algn="ctr">
              <a:buNone/>
            </a:lvl3pPr>
            <a:lvl4pPr marL="1224498" indent="0" algn="ctr">
              <a:buNone/>
            </a:lvl4pPr>
            <a:lvl5pPr marL="1632664" indent="0" algn="ctr">
              <a:buNone/>
            </a:lvl5pPr>
            <a:lvl6pPr marL="2040830" indent="0" algn="ctr">
              <a:buNone/>
            </a:lvl6pPr>
            <a:lvl7pPr marL="2448996" indent="0" algn="ctr">
              <a:buNone/>
            </a:lvl7pPr>
            <a:lvl8pPr marL="2857160" indent="0" algn="ctr">
              <a:buNone/>
            </a:lvl8pPr>
            <a:lvl9pPr marL="3265325" indent="0" algn="ctr">
              <a:buNone/>
            </a:lvl9pPr>
          </a:lstStyle>
          <a:p>
            <a:r>
              <a:rPr lang="en-US" dirty="0" smtClean="0"/>
              <a:t>Click to edit</a:t>
            </a:r>
            <a:endParaRPr lang="en-US" dirty="0"/>
          </a:p>
        </p:txBody>
      </p:sp>
      <p:pic>
        <p:nvPicPr>
          <p:cNvPr id="12" name="Picture 13" descr="blue_orb.png"/>
          <p:cNvPicPr>
            <a:picLocks noChangeAspect="1"/>
          </p:cNvPicPr>
          <p:nvPr userDrawn="1"/>
        </p:nvPicPr>
        <p:blipFill>
          <a:blip r:embed="rId4" cstate="print"/>
          <a:srcRect/>
          <a:stretch>
            <a:fillRect/>
          </a:stretch>
        </p:blipFill>
        <p:spPr bwMode="auto">
          <a:xfrm>
            <a:off x="6098866" y="2514442"/>
            <a:ext cx="2145542" cy="2145540"/>
          </a:xfrm>
          <a:prstGeom prst="rect">
            <a:avLst/>
          </a:prstGeom>
          <a:noFill/>
          <a:ln w="9525">
            <a:noFill/>
            <a:miter lim="800000"/>
            <a:headEnd/>
            <a:tailEnd/>
          </a:ln>
        </p:spPr>
      </p:pic>
    </p:spTree>
    <p:extLst>
      <p:ext uri="{BB962C8B-B14F-4D97-AF65-F5344CB8AC3E}">
        <p14:creationId xmlns:p14="http://schemas.microsoft.com/office/powerpoint/2010/main" val="2756502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descr="chevron.png"/>
          <p:cNvPicPr>
            <a:picLocks noChangeAspect="1"/>
          </p:cNvPicPr>
          <p:nvPr/>
        </p:nvPicPr>
        <p:blipFill>
          <a:blip r:embed="rId2" cstate="print"/>
          <a:srcRect/>
          <a:stretch>
            <a:fillRect/>
          </a:stretch>
        </p:blipFill>
        <p:spPr bwMode="auto">
          <a:xfrm>
            <a:off x="3904774" y="2799993"/>
            <a:ext cx="210026" cy="171450"/>
          </a:xfrm>
          <a:prstGeom prst="rect">
            <a:avLst/>
          </a:prstGeom>
          <a:noFill/>
          <a:ln w="9525">
            <a:noFill/>
            <a:miter lim="800000"/>
            <a:headEnd/>
            <a:tailEnd/>
          </a:ln>
        </p:spPr>
      </p:pic>
      <p:pic>
        <p:nvPicPr>
          <p:cNvPr id="5" name="Picture 7" descr="chevron.png"/>
          <p:cNvPicPr>
            <a:picLocks noChangeAspect="1"/>
          </p:cNvPicPr>
          <p:nvPr/>
        </p:nvPicPr>
        <p:blipFill>
          <a:blip r:embed="rId2" cstate="print"/>
          <a:srcRect/>
          <a:stretch>
            <a:fillRect/>
          </a:stretch>
        </p:blipFill>
        <p:spPr bwMode="auto">
          <a:xfrm>
            <a:off x="3771900" y="2799993"/>
            <a:ext cx="210027" cy="171450"/>
          </a:xfrm>
          <a:prstGeom prst="rect">
            <a:avLst/>
          </a:prstGeom>
          <a:noFill/>
          <a:ln w="9525">
            <a:noFill/>
            <a:miter lim="800000"/>
            <a:headEnd/>
            <a:tailEnd/>
          </a:ln>
        </p:spPr>
      </p:pic>
      <p:pic>
        <p:nvPicPr>
          <p:cNvPr id="6" name="Picture 6" descr="chevron.png"/>
          <p:cNvPicPr>
            <a:picLocks noChangeAspect="1"/>
          </p:cNvPicPr>
          <p:nvPr userDrawn="1"/>
        </p:nvPicPr>
        <p:blipFill>
          <a:blip r:embed="rId2" cstate="print"/>
          <a:srcRect/>
          <a:stretch>
            <a:fillRect/>
          </a:stretch>
        </p:blipFill>
        <p:spPr bwMode="auto">
          <a:xfrm>
            <a:off x="3904774" y="2799993"/>
            <a:ext cx="210026" cy="171450"/>
          </a:xfrm>
          <a:prstGeom prst="rect">
            <a:avLst/>
          </a:prstGeom>
          <a:noFill/>
          <a:ln w="9525">
            <a:noFill/>
            <a:miter lim="800000"/>
            <a:headEnd/>
            <a:tailEnd/>
          </a:ln>
        </p:spPr>
      </p:pic>
      <p:pic>
        <p:nvPicPr>
          <p:cNvPr id="7" name="Picture 7" descr="chevron.png"/>
          <p:cNvPicPr>
            <a:picLocks noChangeAspect="1"/>
          </p:cNvPicPr>
          <p:nvPr userDrawn="1"/>
        </p:nvPicPr>
        <p:blipFill>
          <a:blip r:embed="rId2" cstate="print"/>
          <a:srcRect/>
          <a:stretch>
            <a:fillRect/>
          </a:stretch>
        </p:blipFill>
        <p:spPr bwMode="auto">
          <a:xfrm>
            <a:off x="3771900" y="2799993"/>
            <a:ext cx="210027" cy="171450"/>
          </a:xfrm>
          <a:prstGeom prst="rect">
            <a:avLst/>
          </a:prstGeom>
          <a:noFill/>
          <a:ln w="9525">
            <a:noFill/>
            <a:miter lim="800000"/>
            <a:headEnd/>
            <a:tailEnd/>
          </a:ln>
        </p:spPr>
      </p:pic>
      <p:sp>
        <p:nvSpPr>
          <p:cNvPr id="12" name="Subtitle 16"/>
          <p:cNvSpPr>
            <a:spLocks noGrp="1"/>
          </p:cNvSpPr>
          <p:nvPr>
            <p:ph type="subTitle" idx="1"/>
          </p:nvPr>
        </p:nvSpPr>
        <p:spPr>
          <a:xfrm>
            <a:off x="4191002" y="2708705"/>
            <a:ext cx="4267200" cy="434545"/>
          </a:xfrm>
        </p:spPr>
        <p:txBody>
          <a:bodyPr lIns="40815" rIns="40815">
            <a:normAutofit/>
          </a:bodyPr>
          <a:lstStyle>
            <a:lvl1pPr marL="0" marR="57143" indent="0" algn="l">
              <a:buNone/>
              <a:defRPr sz="1600">
                <a:solidFill>
                  <a:schemeClr val="accent3">
                    <a:lumMod val="50000"/>
                  </a:schemeClr>
                </a:solidFill>
              </a:defRPr>
            </a:lvl1pPr>
            <a:lvl2pPr marL="408166" indent="0" algn="ctr">
              <a:buNone/>
            </a:lvl2pPr>
            <a:lvl3pPr marL="816332" indent="0" algn="ctr">
              <a:buNone/>
            </a:lvl3pPr>
            <a:lvl4pPr marL="1224498" indent="0" algn="ctr">
              <a:buNone/>
            </a:lvl4pPr>
            <a:lvl5pPr marL="1632664" indent="0" algn="ctr">
              <a:buNone/>
            </a:lvl5pPr>
            <a:lvl6pPr marL="2040830" indent="0" algn="ctr">
              <a:buNone/>
            </a:lvl6pPr>
            <a:lvl7pPr marL="2448996" indent="0" algn="ctr">
              <a:buNone/>
            </a:lvl7pPr>
            <a:lvl8pPr marL="2857160" indent="0" algn="ctr">
              <a:buNone/>
            </a:lvl8pPr>
            <a:lvl9pPr marL="3265325" indent="0" algn="ctr">
              <a:buNone/>
            </a:lvl9pPr>
          </a:lstStyle>
          <a:p>
            <a:r>
              <a:rPr lang="en-US" dirty="0" smtClean="0"/>
              <a:t>Click to edit</a:t>
            </a:r>
            <a:endParaRPr lang="en-US" dirty="0"/>
          </a:p>
        </p:txBody>
      </p:sp>
      <p:sp>
        <p:nvSpPr>
          <p:cNvPr id="13" name="Title 8"/>
          <p:cNvSpPr>
            <a:spLocks noGrp="1"/>
          </p:cNvSpPr>
          <p:nvPr>
            <p:ph type="ctrTitle"/>
          </p:nvPr>
        </p:nvSpPr>
        <p:spPr>
          <a:xfrm>
            <a:off x="685800" y="1943099"/>
            <a:ext cx="7772400" cy="743672"/>
          </a:xfrm>
          <a:prstGeom prst="rect">
            <a:avLst/>
          </a:prstGeom>
          <a:solidFill>
            <a:schemeClr val="bg1"/>
          </a:solidFill>
        </p:spPr>
        <p:txBody>
          <a:bodyPr vert="horz" lIns="81633" tIns="40815" rIns="81633" bIns="40815" anchor="b">
            <a:normAutofit/>
            <a:scene3d>
              <a:camera prst="orthographicFront"/>
              <a:lightRig rig="soft" dir="t"/>
            </a:scene3d>
            <a:sp3d prstMaterial="softEdge"/>
          </a:bodyPr>
          <a:lstStyle>
            <a:lvl1pPr algn="r">
              <a:defRPr kumimoji="0" lang="en-US" sz="3500" b="1" kern="1200" cap="none" spc="0" dirty="0" smtClean="0">
                <a:ln>
                  <a:solidFill>
                    <a:schemeClr val="accent3">
                      <a:lumMod val="50000"/>
                    </a:schemeClr>
                  </a:solidFill>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en-US" dirty="0" smtClean="0"/>
              <a:t>Click to edit</a:t>
            </a:r>
            <a:endParaRPr lang="en-US" dirty="0"/>
          </a:p>
        </p:txBody>
      </p:sp>
    </p:spTree>
    <p:extLst>
      <p:ext uri="{BB962C8B-B14F-4D97-AF65-F5344CB8AC3E}">
        <p14:creationId xmlns:p14="http://schemas.microsoft.com/office/powerpoint/2010/main" val="810169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Main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itle 8"/>
          <p:cNvSpPr>
            <a:spLocks noGrp="1"/>
          </p:cNvSpPr>
          <p:nvPr>
            <p:ph type="ctrTitle"/>
          </p:nvPr>
        </p:nvSpPr>
        <p:spPr>
          <a:xfrm>
            <a:off x="457200" y="285028"/>
            <a:ext cx="8229600" cy="743672"/>
          </a:xfrm>
          <a:prstGeom prst="rect">
            <a:avLst/>
          </a:prstGeom>
          <a:solidFill>
            <a:schemeClr val="bg1"/>
          </a:solidFill>
        </p:spPr>
        <p:txBody>
          <a:bodyPr vert="horz" lIns="81633" tIns="40815" rIns="81633" bIns="40815" anchor="ctr" anchorCtr="0">
            <a:normAutofit/>
            <a:scene3d>
              <a:camera prst="orthographicFront"/>
              <a:lightRig rig="soft" dir="t"/>
            </a:scene3d>
            <a:sp3d prstMaterial="softEdge"/>
          </a:bodyPr>
          <a:lstStyle>
            <a:lvl1pPr algn="l">
              <a:defRPr kumimoji="0" lang="en-US" sz="3500" b="1" kern="1200" cap="none" spc="0" baseline="0" dirty="0" smtClean="0">
                <a:ln>
                  <a:solidFill>
                    <a:schemeClr val="accent3">
                      <a:lumMod val="50000"/>
                    </a:schemeClr>
                  </a:solidFill>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en-US" dirty="0" smtClean="0"/>
              <a:t>Click to edit</a:t>
            </a:r>
            <a:endParaRPr lang="en-US" dirty="0"/>
          </a:p>
        </p:txBody>
      </p:sp>
      <p:sp>
        <p:nvSpPr>
          <p:cNvPr id="4" name="Date Placeholder 3"/>
          <p:cNvSpPr>
            <a:spLocks noGrp="1"/>
          </p:cNvSpPr>
          <p:nvPr>
            <p:ph type="dt" sz="half" idx="10"/>
          </p:nvPr>
        </p:nvSpPr>
        <p:spPr>
          <a:xfrm>
            <a:off x="457200" y="4767382"/>
            <a:ext cx="2133124" cy="273248"/>
          </a:xfrm>
          <a:prstGeom prst="rect">
            <a:avLst/>
          </a:prstGeom>
        </p:spPr>
        <p:txBody>
          <a:bodyPr vert="horz" wrap="square" lIns="81633" tIns="40815" rIns="81633" bIns="40815" numCol="1" anchor="t" anchorCtr="0" compatLnSpc="1">
            <a:prstTxWarp prst="textNoShape">
              <a:avLst/>
            </a:prstTxWarp>
          </a:bodyPr>
          <a:lstStyle>
            <a:lvl1pPr>
              <a:defRPr>
                <a:ea typeface="ＭＳ Ｐゴシック" pitchFamily="34" charset="-128"/>
              </a:defRPr>
            </a:lvl1pPr>
          </a:lstStyle>
          <a:p>
            <a:pPr>
              <a:defRPr/>
            </a:pPr>
            <a:fld id="{AFAFD598-92EB-432C-AB46-946DD91FE79D}" type="datetime1">
              <a:rPr lang="en-US">
                <a:solidFill>
                  <a:srgbClr val="225052"/>
                </a:solidFill>
              </a:rPr>
              <a:pPr>
                <a:defRPr/>
              </a:pPr>
              <a:t>7/23/2012</a:t>
            </a:fld>
            <a:endParaRPr lang="en-CA">
              <a:solidFill>
                <a:srgbClr val="225052"/>
              </a:solidFill>
            </a:endParaRPr>
          </a:p>
        </p:txBody>
      </p:sp>
      <p:sp>
        <p:nvSpPr>
          <p:cNvPr id="5" name="Footer Placeholder 4"/>
          <p:cNvSpPr>
            <a:spLocks noGrp="1"/>
          </p:cNvSpPr>
          <p:nvPr>
            <p:ph type="ftr" sz="quarter" idx="11"/>
          </p:nvPr>
        </p:nvSpPr>
        <p:spPr>
          <a:xfrm>
            <a:off x="3124677" y="4767382"/>
            <a:ext cx="2894648" cy="273248"/>
          </a:xfrm>
          <a:prstGeom prst="rect">
            <a:avLst/>
          </a:prstGeom>
        </p:spPr>
        <p:txBody>
          <a:bodyPr lIns="81633" tIns="40815" rIns="81633" bIns="40815"/>
          <a:lstStyle>
            <a:lvl1pPr>
              <a:defRPr>
                <a:latin typeface="Arial" charset="0"/>
                <a:ea typeface="+mn-ea"/>
                <a:cs typeface="Arial" charset="0"/>
              </a:defRPr>
            </a:lvl1pPr>
          </a:lstStyle>
          <a:p>
            <a:pPr>
              <a:defRPr/>
            </a:pPr>
            <a:endParaRPr lang="en-CA">
              <a:solidFill>
                <a:srgbClr val="225052"/>
              </a:solidFill>
            </a:endParaRPr>
          </a:p>
        </p:txBody>
      </p:sp>
      <p:sp>
        <p:nvSpPr>
          <p:cNvPr id="6" name="Slide Number Placeholder 5"/>
          <p:cNvSpPr>
            <a:spLocks noGrp="1"/>
          </p:cNvSpPr>
          <p:nvPr>
            <p:ph type="sldNum" sz="quarter" idx="12"/>
          </p:nvPr>
        </p:nvSpPr>
        <p:spPr>
          <a:xfrm>
            <a:off x="6553677" y="4767382"/>
            <a:ext cx="2133123" cy="273248"/>
          </a:xfrm>
          <a:prstGeom prst="rect">
            <a:avLst/>
          </a:prstGeom>
        </p:spPr>
        <p:txBody>
          <a:bodyPr vert="horz" wrap="square" lIns="81633" tIns="40815" rIns="81633" bIns="40815" numCol="1" anchor="t" anchorCtr="0" compatLnSpc="1">
            <a:prstTxWarp prst="textNoShape">
              <a:avLst/>
            </a:prstTxWarp>
          </a:bodyPr>
          <a:lstStyle>
            <a:lvl1pPr>
              <a:defRPr>
                <a:ea typeface="ＭＳ Ｐゴシック" pitchFamily="34" charset="-128"/>
              </a:defRPr>
            </a:lvl1pPr>
          </a:lstStyle>
          <a:p>
            <a:pPr>
              <a:defRPr/>
            </a:pPr>
            <a:fld id="{739E0AB8-881A-4848-BAC0-5D28D2244243}" type="slidenum">
              <a:rPr lang="en-CA">
                <a:solidFill>
                  <a:srgbClr val="225052"/>
                </a:solidFill>
              </a:rPr>
              <a:pPr>
                <a:defRPr/>
              </a:pPr>
              <a:t>‹#›</a:t>
            </a:fld>
            <a:endParaRPr lang="en-CA">
              <a:solidFill>
                <a:srgbClr val="225052"/>
              </a:solidFill>
            </a:endParaRPr>
          </a:p>
        </p:txBody>
      </p:sp>
    </p:spTree>
    <p:extLst>
      <p:ext uri="{BB962C8B-B14F-4D97-AF65-F5344CB8AC3E}">
        <p14:creationId xmlns:p14="http://schemas.microsoft.com/office/powerpoint/2010/main" val="34283032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Main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0538"/>
            <a:ext cx="9144000"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itle 8"/>
          <p:cNvSpPr>
            <a:spLocks noGrp="1"/>
          </p:cNvSpPr>
          <p:nvPr>
            <p:ph type="ctrTitle"/>
          </p:nvPr>
        </p:nvSpPr>
        <p:spPr>
          <a:xfrm>
            <a:off x="457200" y="285028"/>
            <a:ext cx="8229600" cy="743672"/>
          </a:xfrm>
          <a:prstGeom prst="rect">
            <a:avLst/>
          </a:prstGeom>
          <a:noFill/>
        </p:spPr>
        <p:txBody>
          <a:bodyPr vert="horz" lIns="81633" tIns="40815" rIns="81633" bIns="40815" anchor="ctr" anchorCtr="0">
            <a:normAutofit/>
            <a:scene3d>
              <a:camera prst="orthographicFront"/>
              <a:lightRig rig="soft" dir="t"/>
            </a:scene3d>
            <a:sp3d prstMaterial="softEdge"/>
          </a:bodyPr>
          <a:lstStyle>
            <a:lvl1pPr algn="l">
              <a:defRPr kumimoji="0" lang="en-US" sz="3500" b="1" kern="1200" cap="none" spc="0" baseline="0" dirty="0" smtClean="0">
                <a:ln>
                  <a:solidFill>
                    <a:schemeClr val="accent3">
                      <a:lumMod val="50000"/>
                    </a:schemeClr>
                  </a:solidFill>
                </a:ln>
                <a:solidFill>
                  <a:schemeClr val="accent3">
                    <a:lumMod val="50000"/>
                  </a:schemeClr>
                </a:solidFill>
                <a:effectLst/>
                <a:latin typeface="+mj-lt"/>
                <a:ea typeface="+mj-ea"/>
                <a:cs typeface="+mj-cs"/>
              </a:defRPr>
            </a:lvl1pPr>
          </a:lstStyle>
          <a:p>
            <a:r>
              <a:rPr lang="en-US" dirty="0" smtClean="0"/>
              <a:t>Click to edit</a:t>
            </a:r>
            <a:endParaRPr lang="en-US" dirty="0"/>
          </a:p>
        </p:txBody>
      </p:sp>
      <p:grpSp>
        <p:nvGrpSpPr>
          <p:cNvPr id="9" name="Group 8"/>
          <p:cNvGrpSpPr/>
          <p:nvPr userDrawn="1"/>
        </p:nvGrpSpPr>
        <p:grpSpPr>
          <a:xfrm>
            <a:off x="7563168" y="4587974"/>
            <a:ext cx="1545336" cy="540868"/>
            <a:chOff x="7491160" y="4627362"/>
            <a:chExt cx="1545336" cy="540868"/>
          </a:xfrm>
        </p:grpSpPr>
        <p:pic>
          <p:nvPicPr>
            <p:cNvPr id="10" name="Picture 4" descr="C:\ActiveState\Logos\as_logo_2012.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7491160" y="4627362"/>
              <a:ext cx="1545336" cy="3616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ActiveState\Logos\as_logo_2012.png"/>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7491160" y="4988966"/>
              <a:ext cx="1545336" cy="1792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27677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0"/>
            <a:ext cx="4038600" cy="339447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2" y="1200150"/>
            <a:ext cx="4038600" cy="339447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8" name="Title 8"/>
          <p:cNvSpPr>
            <a:spLocks noGrp="1"/>
          </p:cNvSpPr>
          <p:nvPr>
            <p:ph type="ctrTitle"/>
          </p:nvPr>
        </p:nvSpPr>
        <p:spPr>
          <a:xfrm>
            <a:off x="457200" y="342178"/>
            <a:ext cx="8229600" cy="743672"/>
          </a:xfrm>
          <a:prstGeom prst="rect">
            <a:avLst/>
          </a:prstGeom>
          <a:solidFill>
            <a:schemeClr val="bg1"/>
          </a:solidFill>
        </p:spPr>
        <p:txBody>
          <a:bodyPr vert="horz" lIns="81633" tIns="40815" rIns="81633" bIns="40815" anchor="ctr" anchorCtr="0">
            <a:normAutofit/>
            <a:scene3d>
              <a:camera prst="orthographicFront"/>
              <a:lightRig rig="soft" dir="t"/>
            </a:scene3d>
            <a:sp3d prstMaterial="softEdge"/>
          </a:bodyPr>
          <a:lstStyle>
            <a:lvl1pPr algn="l">
              <a:defRPr kumimoji="0" lang="en-US" sz="3500" b="1" kern="1200" cap="none" spc="0" dirty="0" smtClean="0">
                <a:ln>
                  <a:solidFill>
                    <a:schemeClr val="accent3">
                      <a:lumMod val="50000"/>
                    </a:schemeClr>
                  </a:solidFill>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en-US" dirty="0" smtClean="0"/>
              <a:t>Click to edit</a:t>
            </a:r>
            <a:endParaRPr lang="en-US" dirty="0"/>
          </a:p>
        </p:txBody>
      </p:sp>
      <p:sp>
        <p:nvSpPr>
          <p:cNvPr id="5" name="Date Placeholder 3"/>
          <p:cNvSpPr>
            <a:spLocks noGrp="1"/>
          </p:cNvSpPr>
          <p:nvPr>
            <p:ph type="dt" sz="half" idx="10"/>
          </p:nvPr>
        </p:nvSpPr>
        <p:spPr>
          <a:xfrm>
            <a:off x="457200" y="4767382"/>
            <a:ext cx="2133124" cy="273248"/>
          </a:xfrm>
          <a:prstGeom prst="rect">
            <a:avLst/>
          </a:prstGeom>
        </p:spPr>
        <p:txBody>
          <a:bodyPr vert="horz" wrap="square" lIns="81633" tIns="40815" rIns="81633" bIns="40815" numCol="1" anchor="t" anchorCtr="0" compatLnSpc="1">
            <a:prstTxWarp prst="textNoShape">
              <a:avLst/>
            </a:prstTxWarp>
          </a:bodyPr>
          <a:lstStyle>
            <a:lvl1pPr>
              <a:defRPr>
                <a:ea typeface="ＭＳ Ｐゴシック" pitchFamily="34" charset="-128"/>
              </a:defRPr>
            </a:lvl1pPr>
          </a:lstStyle>
          <a:p>
            <a:pPr>
              <a:defRPr/>
            </a:pPr>
            <a:fld id="{AF74BF81-184A-47B6-B0F8-9EB7F4DE3652}" type="datetime1">
              <a:rPr lang="en-US">
                <a:solidFill>
                  <a:srgbClr val="225052"/>
                </a:solidFill>
              </a:rPr>
              <a:pPr>
                <a:defRPr/>
              </a:pPr>
              <a:t>7/23/2012</a:t>
            </a:fld>
            <a:endParaRPr lang="en-CA">
              <a:solidFill>
                <a:srgbClr val="225052"/>
              </a:solidFill>
            </a:endParaRPr>
          </a:p>
        </p:txBody>
      </p:sp>
      <p:sp>
        <p:nvSpPr>
          <p:cNvPr id="6" name="Footer Placeholder 4"/>
          <p:cNvSpPr>
            <a:spLocks noGrp="1"/>
          </p:cNvSpPr>
          <p:nvPr>
            <p:ph type="ftr" sz="quarter" idx="11"/>
          </p:nvPr>
        </p:nvSpPr>
        <p:spPr>
          <a:xfrm>
            <a:off x="3124677" y="4767382"/>
            <a:ext cx="2894648" cy="273248"/>
          </a:xfrm>
          <a:prstGeom prst="rect">
            <a:avLst/>
          </a:prstGeom>
        </p:spPr>
        <p:txBody>
          <a:bodyPr lIns="81633" tIns="40815" rIns="81633" bIns="40815"/>
          <a:lstStyle>
            <a:lvl1pPr>
              <a:defRPr>
                <a:latin typeface="Arial" charset="0"/>
                <a:ea typeface="+mn-ea"/>
                <a:cs typeface="Arial" charset="0"/>
              </a:defRPr>
            </a:lvl1pPr>
          </a:lstStyle>
          <a:p>
            <a:pPr>
              <a:defRPr/>
            </a:pPr>
            <a:endParaRPr lang="en-CA">
              <a:solidFill>
                <a:srgbClr val="225052"/>
              </a:solidFill>
            </a:endParaRPr>
          </a:p>
        </p:txBody>
      </p:sp>
      <p:sp>
        <p:nvSpPr>
          <p:cNvPr id="7" name="Slide Number Placeholder 5"/>
          <p:cNvSpPr>
            <a:spLocks noGrp="1"/>
          </p:cNvSpPr>
          <p:nvPr>
            <p:ph type="sldNum" sz="quarter" idx="12"/>
          </p:nvPr>
        </p:nvSpPr>
        <p:spPr>
          <a:xfrm>
            <a:off x="6553677" y="4767382"/>
            <a:ext cx="2133123" cy="273248"/>
          </a:xfrm>
          <a:prstGeom prst="rect">
            <a:avLst/>
          </a:prstGeom>
        </p:spPr>
        <p:txBody>
          <a:bodyPr vert="horz" wrap="square" lIns="81633" tIns="40815" rIns="81633" bIns="40815" numCol="1" anchor="t" anchorCtr="0" compatLnSpc="1">
            <a:prstTxWarp prst="textNoShape">
              <a:avLst/>
            </a:prstTxWarp>
          </a:bodyPr>
          <a:lstStyle>
            <a:lvl1pPr>
              <a:defRPr>
                <a:ea typeface="ＭＳ Ｐゴシック" pitchFamily="34" charset="-128"/>
              </a:defRPr>
            </a:lvl1pPr>
          </a:lstStyle>
          <a:p>
            <a:pPr>
              <a:defRPr/>
            </a:pPr>
            <a:fld id="{89CBC69E-B275-4C7B-B868-42A3768F464E}" type="slidenum">
              <a:rPr lang="en-CA">
                <a:solidFill>
                  <a:srgbClr val="225052"/>
                </a:solidFill>
              </a:rPr>
              <a:pPr>
                <a:defRPr/>
              </a:pPr>
              <a:t>‹#›</a:t>
            </a:fld>
            <a:endParaRPr lang="en-CA">
              <a:solidFill>
                <a:srgbClr val="225052"/>
              </a:solidFill>
            </a:endParaRPr>
          </a:p>
        </p:txBody>
      </p:sp>
    </p:spTree>
    <p:extLst>
      <p:ext uri="{BB962C8B-B14F-4D97-AF65-F5344CB8AC3E}">
        <p14:creationId xmlns:p14="http://schemas.microsoft.com/office/powerpoint/2010/main" val="2787568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6" descr="chevron.png"/>
          <p:cNvPicPr>
            <a:picLocks noChangeAspect="1"/>
          </p:cNvPicPr>
          <p:nvPr/>
        </p:nvPicPr>
        <p:blipFill>
          <a:blip r:embed="rId2" cstate="print"/>
          <a:srcRect/>
          <a:stretch>
            <a:fillRect/>
          </a:stretch>
        </p:blipFill>
        <p:spPr bwMode="auto">
          <a:xfrm>
            <a:off x="8458200" y="3828693"/>
            <a:ext cx="210027" cy="171450"/>
          </a:xfrm>
          <a:prstGeom prst="rect">
            <a:avLst/>
          </a:prstGeom>
          <a:noFill/>
          <a:ln w="9525">
            <a:noFill/>
            <a:miter lim="800000"/>
            <a:headEnd/>
            <a:tailEnd/>
          </a:ln>
        </p:spPr>
      </p:pic>
      <p:pic>
        <p:nvPicPr>
          <p:cNvPr id="6" name="Picture 7" descr="chevron.png"/>
          <p:cNvPicPr>
            <a:picLocks noChangeAspect="1"/>
          </p:cNvPicPr>
          <p:nvPr/>
        </p:nvPicPr>
        <p:blipFill>
          <a:blip r:embed="rId2" cstate="print"/>
          <a:srcRect/>
          <a:stretch>
            <a:fillRect/>
          </a:stretch>
        </p:blipFill>
        <p:spPr bwMode="auto">
          <a:xfrm>
            <a:off x="8325327" y="3828693"/>
            <a:ext cx="208598" cy="171450"/>
          </a:xfrm>
          <a:prstGeom prst="rect">
            <a:avLst/>
          </a:prstGeom>
          <a:noFill/>
          <a:ln w="9525">
            <a:noFill/>
            <a:miter lim="800000"/>
            <a:headEnd/>
            <a:tailEnd/>
          </a:ln>
        </p:spPr>
      </p:pic>
      <p:pic>
        <p:nvPicPr>
          <p:cNvPr id="7" name="Picture 6" descr="chevron.png"/>
          <p:cNvPicPr>
            <a:picLocks noChangeAspect="1"/>
          </p:cNvPicPr>
          <p:nvPr userDrawn="1"/>
        </p:nvPicPr>
        <p:blipFill>
          <a:blip r:embed="rId2" cstate="print"/>
          <a:srcRect/>
          <a:stretch>
            <a:fillRect/>
          </a:stretch>
        </p:blipFill>
        <p:spPr bwMode="auto">
          <a:xfrm>
            <a:off x="8458200" y="3828693"/>
            <a:ext cx="210027" cy="171450"/>
          </a:xfrm>
          <a:prstGeom prst="rect">
            <a:avLst/>
          </a:prstGeom>
          <a:noFill/>
          <a:ln w="9525">
            <a:noFill/>
            <a:miter lim="800000"/>
            <a:headEnd/>
            <a:tailEnd/>
          </a:ln>
        </p:spPr>
      </p:pic>
      <p:pic>
        <p:nvPicPr>
          <p:cNvPr id="8" name="Picture 7" descr="chevron.png"/>
          <p:cNvPicPr>
            <a:picLocks noChangeAspect="1"/>
          </p:cNvPicPr>
          <p:nvPr userDrawn="1"/>
        </p:nvPicPr>
        <p:blipFill>
          <a:blip r:embed="rId2" cstate="print"/>
          <a:srcRect/>
          <a:stretch>
            <a:fillRect/>
          </a:stretch>
        </p:blipFill>
        <p:spPr bwMode="auto">
          <a:xfrm>
            <a:off x="8325327" y="3828693"/>
            <a:ext cx="208598" cy="171450"/>
          </a:xfrm>
          <a:prstGeom prst="rect">
            <a:avLst/>
          </a:prstGeom>
          <a:noFill/>
          <a:ln w="9525">
            <a:noFill/>
            <a:miter lim="800000"/>
            <a:headEnd/>
            <a:tailEnd/>
          </a:ln>
        </p:spPr>
      </p:pic>
      <p:pic>
        <p:nvPicPr>
          <p:cNvPr id="9" name="Picture 10" descr="as_logo_2010_500px.p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162324" y="4572358"/>
            <a:ext cx="1828800" cy="478988"/>
          </a:xfrm>
          <a:prstGeom prst="rect">
            <a:avLst/>
          </a:prstGeom>
          <a:noFill/>
          <a:ln w="9525">
            <a:noFill/>
            <a:miter lim="800000"/>
            <a:headEnd/>
            <a:tailEnd/>
          </a:ln>
        </p:spPr>
      </p:pic>
      <p:sp>
        <p:nvSpPr>
          <p:cNvPr id="4" name="Text Placeholder 3"/>
          <p:cNvSpPr>
            <a:spLocks noGrp="1"/>
          </p:cNvSpPr>
          <p:nvPr>
            <p:ph type="body" sz="half" idx="2"/>
          </p:nvPr>
        </p:nvSpPr>
        <p:spPr>
          <a:xfrm>
            <a:off x="1141232" y="4082552"/>
            <a:ext cx="7162800" cy="260848"/>
          </a:xfrm>
          <a:noFill/>
        </p:spPr>
        <p:txBody>
          <a:bodyPr tIns="0"/>
          <a:lstStyle>
            <a:lvl1pPr marL="0" marR="16327" indent="0" algn="r">
              <a:buNone/>
              <a:defRPr sz="1300"/>
            </a:lvl1pPr>
            <a:lvl2pPr>
              <a:defRPr sz="1000"/>
            </a:lvl2pPr>
            <a:lvl3pPr>
              <a:defRPr sz="900"/>
            </a:lvl3pPr>
            <a:lvl4pPr>
              <a:defRPr sz="800"/>
            </a:lvl4pPr>
            <a:lvl5pPr>
              <a:defRPr sz="800"/>
            </a:lvl5pPr>
          </a:lstStyle>
          <a:p>
            <a:pPr lvl="0"/>
            <a:r>
              <a:rPr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29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3648842"/>
            <a:ext cx="8075432" cy="422004"/>
          </a:xfrm>
          <a:prstGeom prst="rect">
            <a:avLst/>
          </a:prstGeom>
          <a:noFill/>
        </p:spPr>
        <p:txBody>
          <a:bodyPr lIns="81633" tIns="40815" rIns="81633" bIns="40815" anchor="t">
            <a:sp3d prstMaterial="softEdge"/>
          </a:bodyPr>
          <a:lstStyle>
            <a:lvl1pPr marR="0" algn="r">
              <a:buNone/>
              <a:defRPr sz="2700" b="1">
                <a:solidFill>
                  <a:schemeClr val="accent3">
                    <a:lumMod val="50000"/>
                  </a:schemeClr>
                </a:solidFill>
                <a:effectLst>
                  <a:outerShdw blurRad="50800" dist="25000" dir="5400000" algn="t" rotWithShape="0">
                    <a:prstClr val="black">
                      <a:alpha val="45000"/>
                    </a:prst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56003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8"/>
          <p:cNvSpPr>
            <a:spLocks noGrp="1"/>
          </p:cNvSpPr>
          <p:nvPr>
            <p:ph type="ctrTitle"/>
          </p:nvPr>
        </p:nvSpPr>
        <p:spPr>
          <a:xfrm>
            <a:off x="457200" y="285750"/>
            <a:ext cx="8229600" cy="743672"/>
          </a:xfrm>
          <a:prstGeom prst="rect">
            <a:avLst/>
          </a:prstGeom>
          <a:solidFill>
            <a:schemeClr val="bg1"/>
          </a:solidFill>
        </p:spPr>
        <p:txBody>
          <a:bodyPr vert="horz" lIns="81633" tIns="40815" rIns="81633" bIns="40815" anchor="ctr" anchorCtr="0">
            <a:normAutofit/>
            <a:scene3d>
              <a:camera prst="orthographicFront"/>
              <a:lightRig rig="soft" dir="t"/>
            </a:scene3d>
            <a:sp3d prstMaterial="softEdge"/>
          </a:bodyPr>
          <a:lstStyle>
            <a:lvl1pPr algn="l">
              <a:defRPr kumimoji="0" lang="en-US" sz="3500" b="1" kern="1200" cap="none" spc="0" dirty="0" smtClean="0">
                <a:ln>
                  <a:solidFill>
                    <a:schemeClr val="accent3">
                      <a:lumMod val="50000"/>
                    </a:schemeClr>
                  </a:solidFill>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en-US" dirty="0" smtClean="0"/>
              <a:t>Click to edit</a:t>
            </a:r>
            <a:endParaRPr lang="en-US" dirty="0"/>
          </a:p>
        </p:txBody>
      </p:sp>
    </p:spTree>
    <p:extLst>
      <p:ext uri="{BB962C8B-B14F-4D97-AF65-F5344CB8AC3E}">
        <p14:creationId xmlns:p14="http://schemas.microsoft.com/office/powerpoint/2010/main" val="21632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descr="chevron.png"/>
          <p:cNvPicPr>
            <a:picLocks noChangeAspect="1"/>
          </p:cNvPicPr>
          <p:nvPr/>
        </p:nvPicPr>
        <p:blipFill>
          <a:blip r:embed="rId2" cstate="print"/>
          <a:srcRect/>
          <a:stretch>
            <a:fillRect/>
          </a:stretch>
        </p:blipFill>
        <p:spPr bwMode="auto">
          <a:xfrm>
            <a:off x="3904774" y="2799993"/>
            <a:ext cx="210026" cy="171450"/>
          </a:xfrm>
          <a:prstGeom prst="rect">
            <a:avLst/>
          </a:prstGeom>
          <a:noFill/>
          <a:ln w="9525">
            <a:noFill/>
            <a:miter lim="800000"/>
            <a:headEnd/>
            <a:tailEnd/>
          </a:ln>
        </p:spPr>
      </p:pic>
      <p:pic>
        <p:nvPicPr>
          <p:cNvPr id="5" name="Picture 7" descr="chevron.png"/>
          <p:cNvPicPr>
            <a:picLocks noChangeAspect="1"/>
          </p:cNvPicPr>
          <p:nvPr/>
        </p:nvPicPr>
        <p:blipFill>
          <a:blip r:embed="rId2" cstate="print"/>
          <a:srcRect/>
          <a:stretch>
            <a:fillRect/>
          </a:stretch>
        </p:blipFill>
        <p:spPr bwMode="auto">
          <a:xfrm>
            <a:off x="3771900" y="2799993"/>
            <a:ext cx="210027" cy="171450"/>
          </a:xfrm>
          <a:prstGeom prst="rect">
            <a:avLst/>
          </a:prstGeom>
          <a:noFill/>
          <a:ln w="9525">
            <a:noFill/>
            <a:miter lim="800000"/>
            <a:headEnd/>
            <a:tailEnd/>
          </a:ln>
        </p:spPr>
      </p:pic>
      <p:pic>
        <p:nvPicPr>
          <p:cNvPr id="6" name="Picture 6" descr="chevron.png"/>
          <p:cNvPicPr>
            <a:picLocks noChangeAspect="1"/>
          </p:cNvPicPr>
          <p:nvPr userDrawn="1"/>
        </p:nvPicPr>
        <p:blipFill>
          <a:blip r:embed="rId2" cstate="print"/>
          <a:srcRect/>
          <a:stretch>
            <a:fillRect/>
          </a:stretch>
        </p:blipFill>
        <p:spPr bwMode="auto">
          <a:xfrm>
            <a:off x="3904774" y="2799993"/>
            <a:ext cx="210026" cy="171450"/>
          </a:xfrm>
          <a:prstGeom prst="rect">
            <a:avLst/>
          </a:prstGeom>
          <a:noFill/>
          <a:ln w="9525">
            <a:noFill/>
            <a:miter lim="800000"/>
            <a:headEnd/>
            <a:tailEnd/>
          </a:ln>
        </p:spPr>
      </p:pic>
      <p:pic>
        <p:nvPicPr>
          <p:cNvPr id="7" name="Picture 7" descr="chevron.png"/>
          <p:cNvPicPr>
            <a:picLocks noChangeAspect="1"/>
          </p:cNvPicPr>
          <p:nvPr userDrawn="1"/>
        </p:nvPicPr>
        <p:blipFill>
          <a:blip r:embed="rId2" cstate="print"/>
          <a:srcRect/>
          <a:stretch>
            <a:fillRect/>
          </a:stretch>
        </p:blipFill>
        <p:spPr bwMode="auto">
          <a:xfrm>
            <a:off x="3771900" y="2799993"/>
            <a:ext cx="210027" cy="171450"/>
          </a:xfrm>
          <a:prstGeom prst="rect">
            <a:avLst/>
          </a:prstGeom>
          <a:noFill/>
          <a:ln w="9525">
            <a:noFill/>
            <a:miter lim="800000"/>
            <a:headEnd/>
            <a:tailEnd/>
          </a:ln>
        </p:spPr>
      </p:pic>
      <p:sp>
        <p:nvSpPr>
          <p:cNvPr id="12" name="Subtitle 16"/>
          <p:cNvSpPr>
            <a:spLocks noGrp="1"/>
          </p:cNvSpPr>
          <p:nvPr>
            <p:ph type="subTitle" idx="1"/>
          </p:nvPr>
        </p:nvSpPr>
        <p:spPr>
          <a:xfrm>
            <a:off x="4191002" y="2708705"/>
            <a:ext cx="4267200" cy="434545"/>
          </a:xfrm>
        </p:spPr>
        <p:txBody>
          <a:bodyPr lIns="40815" rIns="40815">
            <a:normAutofit/>
          </a:bodyPr>
          <a:lstStyle>
            <a:lvl1pPr marL="0" marR="57143" indent="0" algn="l">
              <a:buNone/>
              <a:defRPr sz="1600">
                <a:solidFill>
                  <a:schemeClr val="accent3">
                    <a:lumMod val="50000"/>
                  </a:schemeClr>
                </a:solidFill>
              </a:defRPr>
            </a:lvl1pPr>
            <a:lvl2pPr marL="408166" indent="0" algn="ctr">
              <a:buNone/>
            </a:lvl2pPr>
            <a:lvl3pPr marL="816332" indent="0" algn="ctr">
              <a:buNone/>
            </a:lvl3pPr>
            <a:lvl4pPr marL="1224498" indent="0" algn="ctr">
              <a:buNone/>
            </a:lvl4pPr>
            <a:lvl5pPr marL="1632664" indent="0" algn="ctr">
              <a:buNone/>
            </a:lvl5pPr>
            <a:lvl6pPr marL="2040830" indent="0" algn="ctr">
              <a:buNone/>
            </a:lvl6pPr>
            <a:lvl7pPr marL="2448996" indent="0" algn="ctr">
              <a:buNone/>
            </a:lvl7pPr>
            <a:lvl8pPr marL="2857160" indent="0" algn="ctr">
              <a:buNone/>
            </a:lvl8pPr>
            <a:lvl9pPr marL="3265325" indent="0" algn="ctr">
              <a:buNone/>
            </a:lvl9pPr>
          </a:lstStyle>
          <a:p>
            <a:r>
              <a:rPr lang="en-US" dirty="0" smtClean="0"/>
              <a:t>Click to edit</a:t>
            </a:r>
            <a:endParaRPr lang="en-US" dirty="0"/>
          </a:p>
        </p:txBody>
      </p:sp>
      <p:sp>
        <p:nvSpPr>
          <p:cNvPr id="13" name="Title 8"/>
          <p:cNvSpPr>
            <a:spLocks noGrp="1"/>
          </p:cNvSpPr>
          <p:nvPr>
            <p:ph type="ctrTitle"/>
          </p:nvPr>
        </p:nvSpPr>
        <p:spPr>
          <a:xfrm>
            <a:off x="685800" y="1943099"/>
            <a:ext cx="7772400" cy="743672"/>
          </a:xfrm>
          <a:prstGeom prst="rect">
            <a:avLst/>
          </a:prstGeom>
          <a:solidFill>
            <a:schemeClr val="bg1"/>
          </a:solidFill>
        </p:spPr>
        <p:txBody>
          <a:bodyPr vert="horz" lIns="81633" tIns="40815" rIns="81633" bIns="40815" anchor="b">
            <a:normAutofit/>
            <a:scene3d>
              <a:camera prst="orthographicFront"/>
              <a:lightRig rig="soft" dir="t"/>
            </a:scene3d>
            <a:sp3d prstMaterial="softEdge"/>
          </a:bodyPr>
          <a:lstStyle>
            <a:lvl1pPr algn="r">
              <a:defRPr kumimoji="0" lang="en-US" sz="3500" b="1" kern="1200" cap="none" spc="0" dirty="0" smtClean="0">
                <a:ln>
                  <a:solidFill>
                    <a:schemeClr val="accent3">
                      <a:lumMod val="50000"/>
                    </a:schemeClr>
                  </a:solidFill>
                </a:ln>
                <a:solidFill>
                  <a:schemeClr val="accent3">
                    <a:lumMod val="50000"/>
                  </a:schemeClr>
                </a:solidFill>
                <a:effectLst/>
                <a:latin typeface="+mj-lt"/>
                <a:ea typeface="+mj-ea"/>
                <a:cs typeface="+mj-cs"/>
              </a:defRPr>
            </a:lvl1pPr>
          </a:lstStyle>
          <a:p>
            <a:r>
              <a:rPr lang="en-US" dirty="0" smtClean="0"/>
              <a:t>Click to edit</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907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6486"/>
            <a:ext cx="7772400" cy="858322"/>
          </a:xfrm>
          <a:prstGeom prst="rect">
            <a:avLst/>
          </a:prstGeom>
        </p:spPr>
        <p:txBody>
          <a:bodyPr lIns="73471" tIns="36736" rIns="73471" bIns="36736"/>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85800" y="4685944"/>
            <a:ext cx="1905953" cy="343971"/>
          </a:xfrm>
          <a:prstGeom prst="rect">
            <a:avLst/>
          </a:prstGeom>
        </p:spPr>
        <p:txBody>
          <a:bodyPr lIns="73471" tIns="36736" rIns="73471" bIns="36736"/>
          <a:lstStyle>
            <a:lvl1pPr>
              <a:defRPr/>
            </a:lvl1pPr>
          </a:lstStyle>
          <a:p>
            <a:pPr>
              <a:defRPr/>
            </a:pPr>
            <a:endParaRPr lang="en-US">
              <a:solidFill>
                <a:srgbClr val="225052"/>
              </a:solidFill>
            </a:endParaRPr>
          </a:p>
        </p:txBody>
      </p:sp>
      <p:sp>
        <p:nvSpPr>
          <p:cNvPr id="5" name="Footer Placeholder 4"/>
          <p:cNvSpPr>
            <a:spLocks noGrp="1"/>
          </p:cNvSpPr>
          <p:nvPr>
            <p:ph type="ftr" sz="quarter" idx="11"/>
          </p:nvPr>
        </p:nvSpPr>
        <p:spPr>
          <a:xfrm>
            <a:off x="3123248" y="4685944"/>
            <a:ext cx="2897505" cy="343971"/>
          </a:xfrm>
          <a:prstGeom prst="rect">
            <a:avLst/>
          </a:prstGeom>
        </p:spPr>
        <p:txBody>
          <a:bodyPr lIns="73471" tIns="36736" rIns="73471" bIns="36736"/>
          <a:lstStyle>
            <a:lvl1pPr>
              <a:defRPr/>
            </a:lvl1pPr>
          </a:lstStyle>
          <a:p>
            <a:pPr>
              <a:defRPr/>
            </a:pPr>
            <a:endParaRPr lang="en-US">
              <a:solidFill>
                <a:srgbClr val="225052"/>
              </a:solidFill>
            </a:endParaRPr>
          </a:p>
        </p:txBody>
      </p:sp>
      <p:sp>
        <p:nvSpPr>
          <p:cNvPr id="6" name="Slide Number Placeholder 5"/>
          <p:cNvSpPr>
            <a:spLocks noGrp="1"/>
          </p:cNvSpPr>
          <p:nvPr>
            <p:ph type="sldNum" sz="quarter" idx="12"/>
          </p:nvPr>
        </p:nvSpPr>
        <p:spPr>
          <a:xfrm>
            <a:off x="6552248" y="4685944"/>
            <a:ext cx="1907382" cy="343971"/>
          </a:xfrm>
          <a:prstGeom prst="rect">
            <a:avLst/>
          </a:prstGeom>
        </p:spPr>
        <p:txBody>
          <a:bodyPr lIns="73471" tIns="36736" rIns="73471" bIns="36736"/>
          <a:lstStyle>
            <a:lvl1pPr>
              <a:defRPr/>
            </a:lvl1pPr>
          </a:lstStyle>
          <a:p>
            <a:pPr>
              <a:defRPr/>
            </a:pPr>
            <a:fld id="{1516314F-D55B-49D0-95F9-53DB605D49C2}" type="slidenum">
              <a:rPr lang="en-US">
                <a:solidFill>
                  <a:srgbClr val="225052"/>
                </a:solidFill>
              </a:rPr>
              <a:pPr>
                <a:defRPr/>
              </a:pPr>
              <a:t>‹#›</a:t>
            </a:fld>
            <a:endParaRPr lang="en-US">
              <a:solidFill>
                <a:srgbClr val="225052"/>
              </a:solidFill>
            </a:endParaRPr>
          </a:p>
        </p:txBody>
      </p:sp>
    </p:spTree>
    <p:extLst>
      <p:ext uri="{BB962C8B-B14F-4D97-AF65-F5344CB8AC3E}">
        <p14:creationId xmlns:p14="http://schemas.microsoft.com/office/powerpoint/2010/main" val="1834403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701"/>
            <a:ext cx="7772400" cy="11026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808"/>
          </a:xfrm>
        </p:spPr>
        <p:txBody>
          <a:bodyPr/>
          <a:lstStyle>
            <a:lvl1pPr marL="0" indent="0" algn="ctr">
              <a:buNone/>
              <a:defRPr>
                <a:solidFill>
                  <a:schemeClr val="tx1">
                    <a:tint val="75000"/>
                  </a:schemeClr>
                </a:solidFill>
              </a:defRPr>
            </a:lvl1pPr>
            <a:lvl2pPr marL="367360" indent="0" algn="ctr">
              <a:buNone/>
              <a:defRPr>
                <a:solidFill>
                  <a:schemeClr val="tx1">
                    <a:tint val="75000"/>
                  </a:schemeClr>
                </a:solidFill>
              </a:defRPr>
            </a:lvl2pPr>
            <a:lvl3pPr marL="734720" indent="0" algn="ctr">
              <a:buNone/>
              <a:defRPr>
                <a:solidFill>
                  <a:schemeClr val="tx1">
                    <a:tint val="75000"/>
                  </a:schemeClr>
                </a:solidFill>
              </a:defRPr>
            </a:lvl3pPr>
            <a:lvl4pPr marL="1102081" indent="0" algn="ctr">
              <a:buNone/>
              <a:defRPr>
                <a:solidFill>
                  <a:schemeClr val="tx1">
                    <a:tint val="75000"/>
                  </a:schemeClr>
                </a:solidFill>
              </a:defRPr>
            </a:lvl4pPr>
            <a:lvl5pPr marL="1469441" indent="0" algn="ctr">
              <a:buNone/>
              <a:defRPr>
                <a:solidFill>
                  <a:schemeClr val="tx1">
                    <a:tint val="75000"/>
                  </a:schemeClr>
                </a:solidFill>
              </a:defRPr>
            </a:lvl5pPr>
            <a:lvl6pPr marL="1836801" indent="0" algn="ctr">
              <a:buNone/>
              <a:defRPr>
                <a:solidFill>
                  <a:schemeClr val="tx1">
                    <a:tint val="75000"/>
                  </a:schemeClr>
                </a:solidFill>
              </a:defRPr>
            </a:lvl6pPr>
            <a:lvl7pPr marL="2204161" indent="0" algn="ctr">
              <a:buNone/>
              <a:defRPr>
                <a:solidFill>
                  <a:schemeClr val="tx1">
                    <a:tint val="75000"/>
                  </a:schemeClr>
                </a:solidFill>
              </a:defRPr>
            </a:lvl7pPr>
            <a:lvl8pPr marL="2571521" indent="0" algn="ctr">
              <a:buNone/>
              <a:defRPr>
                <a:solidFill>
                  <a:schemeClr val="tx1">
                    <a:tint val="75000"/>
                  </a:schemeClr>
                </a:solidFill>
              </a:defRPr>
            </a:lvl8pPr>
            <a:lvl9pPr marL="2938882"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62937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154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3304699"/>
            <a:ext cx="7772400" cy="1022271"/>
          </a:xfrm>
        </p:spPr>
        <p:txBody>
          <a:bodyPr anchor="t"/>
          <a:lstStyle>
            <a:lvl1pPr algn="l">
              <a:defRPr sz="3200" b="1" cap="all"/>
            </a:lvl1pPr>
          </a:lstStyle>
          <a:p>
            <a:r>
              <a:rPr lang="en-US" smtClean="0"/>
              <a:t>Click to edit Master title style</a:t>
            </a:r>
            <a:endParaRPr lang="en-CA"/>
          </a:p>
        </p:txBody>
      </p:sp>
      <p:sp>
        <p:nvSpPr>
          <p:cNvPr id="3" name="Text Placeholder 2"/>
          <p:cNvSpPr>
            <a:spLocks noGrp="1"/>
          </p:cNvSpPr>
          <p:nvPr>
            <p:ph type="body" idx="1"/>
          </p:nvPr>
        </p:nvSpPr>
        <p:spPr>
          <a:xfrm>
            <a:off x="722948" y="2179558"/>
            <a:ext cx="7772400" cy="1125141"/>
          </a:xfrm>
        </p:spPr>
        <p:txBody>
          <a:bodyPr anchor="b"/>
          <a:lstStyle>
            <a:lvl1pPr marL="0" indent="0">
              <a:buNone/>
              <a:defRPr sz="1600">
                <a:solidFill>
                  <a:schemeClr val="tx1">
                    <a:tint val="75000"/>
                  </a:schemeClr>
                </a:solidFill>
              </a:defRPr>
            </a:lvl1pPr>
            <a:lvl2pPr marL="367360" indent="0">
              <a:buNone/>
              <a:defRPr sz="1400">
                <a:solidFill>
                  <a:schemeClr val="tx1">
                    <a:tint val="75000"/>
                  </a:schemeClr>
                </a:solidFill>
              </a:defRPr>
            </a:lvl2pPr>
            <a:lvl3pPr marL="734720" indent="0">
              <a:buNone/>
              <a:defRPr sz="1300">
                <a:solidFill>
                  <a:schemeClr val="tx1">
                    <a:tint val="75000"/>
                  </a:schemeClr>
                </a:solidFill>
              </a:defRPr>
            </a:lvl3pPr>
            <a:lvl4pPr marL="1102081" indent="0">
              <a:buNone/>
              <a:defRPr sz="1100">
                <a:solidFill>
                  <a:schemeClr val="tx1">
                    <a:tint val="75000"/>
                  </a:schemeClr>
                </a:solidFill>
              </a:defRPr>
            </a:lvl4pPr>
            <a:lvl5pPr marL="1469441" indent="0">
              <a:buNone/>
              <a:defRPr sz="1100">
                <a:solidFill>
                  <a:schemeClr val="tx1">
                    <a:tint val="75000"/>
                  </a:schemeClr>
                </a:solidFill>
              </a:defRPr>
            </a:lvl5pPr>
            <a:lvl6pPr marL="1836801" indent="0">
              <a:buNone/>
              <a:defRPr sz="1100">
                <a:solidFill>
                  <a:schemeClr val="tx1">
                    <a:tint val="75000"/>
                  </a:schemeClr>
                </a:solidFill>
              </a:defRPr>
            </a:lvl6pPr>
            <a:lvl7pPr marL="2204161" indent="0">
              <a:buNone/>
              <a:defRPr sz="1100">
                <a:solidFill>
                  <a:schemeClr val="tx1">
                    <a:tint val="75000"/>
                  </a:schemeClr>
                </a:solidFill>
              </a:defRPr>
            </a:lvl7pPr>
            <a:lvl8pPr marL="2571521" indent="0">
              <a:buNone/>
              <a:defRPr sz="1100">
                <a:solidFill>
                  <a:schemeClr val="tx1">
                    <a:tint val="75000"/>
                  </a:schemeClr>
                </a:solidFill>
              </a:defRPr>
            </a:lvl8pPr>
            <a:lvl9pPr marL="2938882"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99267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00150"/>
            <a:ext cx="4046220" cy="339471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0580" y="1200150"/>
            <a:ext cx="4046220" cy="339471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64219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0858"/>
            <a:ext cx="4040505" cy="480060"/>
          </a:xfrm>
        </p:spPr>
        <p:txBody>
          <a:bodyPr anchor="b"/>
          <a:lstStyle>
            <a:lvl1pPr marL="0" indent="0">
              <a:buNone/>
              <a:defRPr sz="1900" b="1"/>
            </a:lvl1pPr>
            <a:lvl2pPr marL="367360" indent="0">
              <a:buNone/>
              <a:defRPr sz="1600" b="1"/>
            </a:lvl2pPr>
            <a:lvl3pPr marL="734720" indent="0">
              <a:buNone/>
              <a:defRPr sz="1400" b="1"/>
            </a:lvl3pPr>
            <a:lvl4pPr marL="1102081" indent="0">
              <a:buNone/>
              <a:defRPr sz="1300" b="1"/>
            </a:lvl4pPr>
            <a:lvl5pPr marL="1469441" indent="0">
              <a:buNone/>
              <a:defRPr sz="1300" b="1"/>
            </a:lvl5pPr>
            <a:lvl6pPr marL="1836801" indent="0">
              <a:buNone/>
              <a:defRPr sz="1300" b="1"/>
            </a:lvl6pPr>
            <a:lvl7pPr marL="2204161" indent="0">
              <a:buNone/>
              <a:defRPr sz="1300" b="1"/>
            </a:lvl7pPr>
            <a:lvl8pPr marL="2571521" indent="0">
              <a:buNone/>
              <a:defRPr sz="1300" b="1"/>
            </a:lvl8pPr>
            <a:lvl9pPr marL="2938882"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0" y="1630918"/>
            <a:ext cx="4040505" cy="2963942"/>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4867" y="1150858"/>
            <a:ext cx="4041933" cy="480060"/>
          </a:xfrm>
        </p:spPr>
        <p:txBody>
          <a:bodyPr anchor="b"/>
          <a:lstStyle>
            <a:lvl1pPr marL="0" indent="0">
              <a:buNone/>
              <a:defRPr sz="1900" b="1"/>
            </a:lvl1pPr>
            <a:lvl2pPr marL="367360" indent="0">
              <a:buNone/>
              <a:defRPr sz="1600" b="1"/>
            </a:lvl2pPr>
            <a:lvl3pPr marL="734720" indent="0">
              <a:buNone/>
              <a:defRPr sz="1400" b="1"/>
            </a:lvl3pPr>
            <a:lvl4pPr marL="1102081" indent="0">
              <a:buNone/>
              <a:defRPr sz="1300" b="1"/>
            </a:lvl4pPr>
            <a:lvl5pPr marL="1469441" indent="0">
              <a:buNone/>
              <a:defRPr sz="1300" b="1"/>
            </a:lvl5pPr>
            <a:lvl6pPr marL="1836801" indent="0">
              <a:buNone/>
              <a:defRPr sz="1300" b="1"/>
            </a:lvl6pPr>
            <a:lvl7pPr marL="2204161" indent="0">
              <a:buNone/>
              <a:defRPr sz="1300" b="1"/>
            </a:lvl7pPr>
            <a:lvl8pPr marL="2571521" indent="0">
              <a:buNone/>
              <a:defRPr sz="1300" b="1"/>
            </a:lvl8pPr>
            <a:lvl9pPr marL="2938882"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67" y="1630918"/>
            <a:ext cx="4041933" cy="2963942"/>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57564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81683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175" y="0"/>
            <a:ext cx="9136063"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052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96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Main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itle 8"/>
          <p:cNvSpPr>
            <a:spLocks noGrp="1"/>
          </p:cNvSpPr>
          <p:nvPr>
            <p:ph type="ctrTitle"/>
          </p:nvPr>
        </p:nvSpPr>
        <p:spPr>
          <a:xfrm>
            <a:off x="457200" y="285028"/>
            <a:ext cx="8229600" cy="743672"/>
          </a:xfrm>
          <a:prstGeom prst="rect">
            <a:avLst/>
          </a:prstGeom>
          <a:noFill/>
        </p:spPr>
        <p:txBody>
          <a:bodyPr vert="horz" lIns="81633" tIns="40815" rIns="81633" bIns="40815" anchor="ctr" anchorCtr="0">
            <a:normAutofit/>
            <a:scene3d>
              <a:camera prst="orthographicFront"/>
              <a:lightRig rig="soft" dir="t"/>
            </a:scene3d>
            <a:sp3d prstMaterial="softEdge"/>
          </a:bodyPr>
          <a:lstStyle>
            <a:lvl1pPr algn="l">
              <a:defRPr kumimoji="0" lang="en-US" sz="3500" b="1" kern="1200" cap="none" spc="0" baseline="0" dirty="0" smtClean="0">
                <a:ln>
                  <a:solidFill>
                    <a:schemeClr val="accent3">
                      <a:lumMod val="50000"/>
                    </a:schemeClr>
                  </a:solidFill>
                </a:ln>
                <a:solidFill>
                  <a:schemeClr val="accent3">
                    <a:lumMod val="50000"/>
                  </a:schemeClr>
                </a:solidFill>
                <a:effectLst/>
                <a:latin typeface="+mj-lt"/>
                <a:ea typeface="+mj-ea"/>
                <a:cs typeface="+mj-cs"/>
              </a:defRPr>
            </a:lvl1pPr>
          </a:lstStyle>
          <a:p>
            <a:r>
              <a:rPr lang="en-US" dirty="0" smtClean="0"/>
              <a:t>Click to edit</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9964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0" y="4418"/>
            <a:ext cx="9144000" cy="513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userDrawn="1"/>
        </p:nvGrpSpPr>
        <p:grpSpPr>
          <a:xfrm>
            <a:off x="7563168" y="4587974"/>
            <a:ext cx="1545336" cy="540868"/>
            <a:chOff x="7491160" y="4627362"/>
            <a:chExt cx="1545336" cy="540868"/>
          </a:xfrm>
        </p:grpSpPr>
        <p:pic>
          <p:nvPicPr>
            <p:cNvPr id="1028" name="Picture 4" descr="C:\ActiveState\Logos\as_logo_2012.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7491160" y="4627362"/>
              <a:ext cx="1545336" cy="3616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ActiveState\Logos\as_logo_2012.png"/>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7491160" y="4988966"/>
              <a:ext cx="1545336" cy="1792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073618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669"/>
            <a:ext cx="3008948" cy="871180"/>
          </a:xfrm>
        </p:spPr>
        <p:txBody>
          <a:bodyPr anchor="b"/>
          <a:lstStyle>
            <a:lvl1pPr algn="l">
              <a:defRPr sz="1600" b="1"/>
            </a:lvl1pPr>
          </a:lstStyle>
          <a:p>
            <a:r>
              <a:rPr lang="en-US" smtClean="0"/>
              <a:t>Click to edit Master title style</a:t>
            </a:r>
            <a:endParaRPr lang="en-CA"/>
          </a:p>
        </p:txBody>
      </p:sp>
      <p:sp>
        <p:nvSpPr>
          <p:cNvPr id="3" name="Content Placeholder 2"/>
          <p:cNvSpPr>
            <a:spLocks noGrp="1"/>
          </p:cNvSpPr>
          <p:nvPr>
            <p:ph idx="1"/>
          </p:nvPr>
        </p:nvSpPr>
        <p:spPr>
          <a:xfrm>
            <a:off x="3574733" y="204669"/>
            <a:ext cx="5112068" cy="4390191"/>
          </a:xfrm>
        </p:spPr>
        <p:txBody>
          <a:bodyPr/>
          <a:lstStyle>
            <a:lvl1pPr>
              <a:defRPr sz="26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075849"/>
            <a:ext cx="3008948" cy="3519011"/>
          </a:xfrm>
        </p:spPr>
        <p:txBody>
          <a:bodyPr/>
          <a:lstStyle>
            <a:lvl1pPr marL="0" indent="0">
              <a:buNone/>
              <a:defRPr sz="1100"/>
            </a:lvl1pPr>
            <a:lvl2pPr marL="367360" indent="0">
              <a:buNone/>
              <a:defRPr sz="1000"/>
            </a:lvl2pPr>
            <a:lvl3pPr marL="734720" indent="0">
              <a:buNone/>
              <a:defRPr sz="800"/>
            </a:lvl3pPr>
            <a:lvl4pPr marL="1102081" indent="0">
              <a:buNone/>
              <a:defRPr sz="700"/>
            </a:lvl4pPr>
            <a:lvl5pPr marL="1469441" indent="0">
              <a:buNone/>
              <a:defRPr sz="700"/>
            </a:lvl5pPr>
            <a:lvl6pPr marL="1836801" indent="0">
              <a:buNone/>
              <a:defRPr sz="700"/>
            </a:lvl6pPr>
            <a:lvl7pPr marL="2204161" indent="0">
              <a:buNone/>
              <a:defRPr sz="700"/>
            </a:lvl7pPr>
            <a:lvl8pPr marL="2571521" indent="0">
              <a:buNone/>
              <a:defRPr sz="700"/>
            </a:lvl8pPr>
            <a:lvl9pPr marL="293888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0011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3600450"/>
            <a:ext cx="5486400" cy="425411"/>
          </a:xfrm>
        </p:spPr>
        <p:txBody>
          <a:bodyPr anchor="b"/>
          <a:lstStyle>
            <a:lvl1pPr algn="l">
              <a:defRPr sz="1600" b="1"/>
            </a:lvl1pPr>
          </a:lstStyle>
          <a:p>
            <a:r>
              <a:rPr lang="en-US" smtClean="0"/>
              <a:t>Click to edit Master title style</a:t>
            </a:r>
            <a:endParaRPr lang="en-CA"/>
          </a:p>
        </p:txBody>
      </p:sp>
      <p:sp>
        <p:nvSpPr>
          <p:cNvPr id="3" name="Picture Placeholder 2"/>
          <p:cNvSpPr>
            <a:spLocks noGrp="1"/>
          </p:cNvSpPr>
          <p:nvPr>
            <p:ph type="pic" idx="1"/>
          </p:nvPr>
        </p:nvSpPr>
        <p:spPr>
          <a:xfrm>
            <a:off x="1791653" y="459701"/>
            <a:ext cx="5486400" cy="3086100"/>
          </a:xfrm>
        </p:spPr>
        <p:txBody>
          <a:bodyPr/>
          <a:lstStyle>
            <a:lvl1pPr marL="0" indent="0">
              <a:buNone/>
              <a:defRPr sz="2600"/>
            </a:lvl1pPr>
            <a:lvl2pPr marL="367360" indent="0">
              <a:buNone/>
              <a:defRPr sz="2200"/>
            </a:lvl2pPr>
            <a:lvl3pPr marL="734720" indent="0">
              <a:buNone/>
              <a:defRPr sz="1900"/>
            </a:lvl3pPr>
            <a:lvl4pPr marL="1102081" indent="0">
              <a:buNone/>
              <a:defRPr sz="1600"/>
            </a:lvl4pPr>
            <a:lvl5pPr marL="1469441" indent="0">
              <a:buNone/>
              <a:defRPr sz="1600"/>
            </a:lvl5pPr>
            <a:lvl6pPr marL="1836801" indent="0">
              <a:buNone/>
              <a:defRPr sz="1600"/>
            </a:lvl6pPr>
            <a:lvl7pPr marL="2204161" indent="0">
              <a:buNone/>
              <a:defRPr sz="1600"/>
            </a:lvl7pPr>
            <a:lvl8pPr marL="2571521" indent="0">
              <a:buNone/>
              <a:defRPr sz="1600"/>
            </a:lvl8pPr>
            <a:lvl9pPr marL="2938882" indent="0">
              <a:buNone/>
              <a:defRPr sz="1600"/>
            </a:lvl9pPr>
          </a:lstStyle>
          <a:p>
            <a:endParaRPr lang="en-CA"/>
          </a:p>
        </p:txBody>
      </p:sp>
      <p:sp>
        <p:nvSpPr>
          <p:cNvPr id="4" name="Text Placeholder 3"/>
          <p:cNvSpPr>
            <a:spLocks noGrp="1"/>
          </p:cNvSpPr>
          <p:nvPr>
            <p:ph type="body" sz="half" idx="2"/>
          </p:nvPr>
        </p:nvSpPr>
        <p:spPr>
          <a:xfrm>
            <a:off x="1791653" y="4025861"/>
            <a:ext cx="5486400" cy="603289"/>
          </a:xfrm>
        </p:spPr>
        <p:txBody>
          <a:bodyPr/>
          <a:lstStyle>
            <a:lvl1pPr marL="0" indent="0">
              <a:buNone/>
              <a:defRPr sz="1100"/>
            </a:lvl1pPr>
            <a:lvl2pPr marL="367360" indent="0">
              <a:buNone/>
              <a:defRPr sz="1000"/>
            </a:lvl2pPr>
            <a:lvl3pPr marL="734720" indent="0">
              <a:buNone/>
              <a:defRPr sz="800"/>
            </a:lvl3pPr>
            <a:lvl4pPr marL="1102081" indent="0">
              <a:buNone/>
              <a:defRPr sz="700"/>
            </a:lvl4pPr>
            <a:lvl5pPr marL="1469441" indent="0">
              <a:buNone/>
              <a:defRPr sz="700"/>
            </a:lvl5pPr>
            <a:lvl6pPr marL="1836801" indent="0">
              <a:buNone/>
              <a:defRPr sz="700"/>
            </a:lvl6pPr>
            <a:lvl7pPr marL="2204161" indent="0">
              <a:buNone/>
              <a:defRPr sz="700"/>
            </a:lvl7pPr>
            <a:lvl8pPr marL="2571521" indent="0">
              <a:buNone/>
              <a:defRPr sz="700"/>
            </a:lvl8pPr>
            <a:lvl9pPr marL="293888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19618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15230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740"/>
            <a:ext cx="2057400" cy="438912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05740"/>
            <a:ext cx="6035040" cy="43891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6036966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701"/>
            <a:ext cx="7772400" cy="11026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808"/>
          </a:xfrm>
        </p:spPr>
        <p:txBody>
          <a:bodyPr/>
          <a:lstStyle>
            <a:lvl1pPr marL="0" indent="0" algn="ctr">
              <a:buNone/>
              <a:defRPr>
                <a:solidFill>
                  <a:schemeClr val="tx1">
                    <a:tint val="75000"/>
                  </a:schemeClr>
                </a:solidFill>
              </a:defRPr>
            </a:lvl1pPr>
            <a:lvl2pPr marL="367360" indent="0" algn="ctr">
              <a:buNone/>
              <a:defRPr>
                <a:solidFill>
                  <a:schemeClr val="tx1">
                    <a:tint val="75000"/>
                  </a:schemeClr>
                </a:solidFill>
              </a:defRPr>
            </a:lvl2pPr>
            <a:lvl3pPr marL="734720" indent="0" algn="ctr">
              <a:buNone/>
              <a:defRPr>
                <a:solidFill>
                  <a:schemeClr val="tx1">
                    <a:tint val="75000"/>
                  </a:schemeClr>
                </a:solidFill>
              </a:defRPr>
            </a:lvl3pPr>
            <a:lvl4pPr marL="1102081" indent="0" algn="ctr">
              <a:buNone/>
              <a:defRPr>
                <a:solidFill>
                  <a:schemeClr val="tx1">
                    <a:tint val="75000"/>
                  </a:schemeClr>
                </a:solidFill>
              </a:defRPr>
            </a:lvl4pPr>
            <a:lvl5pPr marL="1469441" indent="0" algn="ctr">
              <a:buNone/>
              <a:defRPr>
                <a:solidFill>
                  <a:schemeClr val="tx1">
                    <a:tint val="75000"/>
                  </a:schemeClr>
                </a:solidFill>
              </a:defRPr>
            </a:lvl5pPr>
            <a:lvl6pPr marL="1836801" indent="0" algn="ctr">
              <a:buNone/>
              <a:defRPr>
                <a:solidFill>
                  <a:schemeClr val="tx1">
                    <a:tint val="75000"/>
                  </a:schemeClr>
                </a:solidFill>
              </a:defRPr>
            </a:lvl6pPr>
            <a:lvl7pPr marL="2204161" indent="0" algn="ctr">
              <a:buNone/>
              <a:defRPr>
                <a:solidFill>
                  <a:schemeClr val="tx1">
                    <a:tint val="75000"/>
                  </a:schemeClr>
                </a:solidFill>
              </a:defRPr>
            </a:lvl7pPr>
            <a:lvl8pPr marL="2571521" indent="0" algn="ctr">
              <a:buNone/>
              <a:defRPr>
                <a:solidFill>
                  <a:schemeClr val="tx1">
                    <a:tint val="75000"/>
                  </a:schemeClr>
                </a:solidFill>
              </a:defRPr>
            </a:lvl8pPr>
            <a:lvl9pPr marL="2938882"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25752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27221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3304699"/>
            <a:ext cx="7772400" cy="1022271"/>
          </a:xfrm>
        </p:spPr>
        <p:txBody>
          <a:bodyPr anchor="t"/>
          <a:lstStyle>
            <a:lvl1pPr algn="l">
              <a:defRPr sz="3200" b="1" cap="all"/>
            </a:lvl1pPr>
          </a:lstStyle>
          <a:p>
            <a:r>
              <a:rPr lang="en-US" smtClean="0"/>
              <a:t>Click to edit Master title style</a:t>
            </a:r>
            <a:endParaRPr lang="en-CA"/>
          </a:p>
        </p:txBody>
      </p:sp>
      <p:sp>
        <p:nvSpPr>
          <p:cNvPr id="3" name="Text Placeholder 2"/>
          <p:cNvSpPr>
            <a:spLocks noGrp="1"/>
          </p:cNvSpPr>
          <p:nvPr>
            <p:ph type="body" idx="1"/>
          </p:nvPr>
        </p:nvSpPr>
        <p:spPr>
          <a:xfrm>
            <a:off x="722948" y="2179558"/>
            <a:ext cx="7772400" cy="1125141"/>
          </a:xfrm>
        </p:spPr>
        <p:txBody>
          <a:bodyPr anchor="b"/>
          <a:lstStyle>
            <a:lvl1pPr marL="0" indent="0">
              <a:buNone/>
              <a:defRPr sz="1600">
                <a:solidFill>
                  <a:schemeClr val="tx1">
                    <a:tint val="75000"/>
                  </a:schemeClr>
                </a:solidFill>
              </a:defRPr>
            </a:lvl1pPr>
            <a:lvl2pPr marL="367360" indent="0">
              <a:buNone/>
              <a:defRPr sz="1400">
                <a:solidFill>
                  <a:schemeClr val="tx1">
                    <a:tint val="75000"/>
                  </a:schemeClr>
                </a:solidFill>
              </a:defRPr>
            </a:lvl2pPr>
            <a:lvl3pPr marL="734720" indent="0">
              <a:buNone/>
              <a:defRPr sz="1300">
                <a:solidFill>
                  <a:schemeClr val="tx1">
                    <a:tint val="75000"/>
                  </a:schemeClr>
                </a:solidFill>
              </a:defRPr>
            </a:lvl3pPr>
            <a:lvl4pPr marL="1102081" indent="0">
              <a:buNone/>
              <a:defRPr sz="1100">
                <a:solidFill>
                  <a:schemeClr val="tx1">
                    <a:tint val="75000"/>
                  </a:schemeClr>
                </a:solidFill>
              </a:defRPr>
            </a:lvl4pPr>
            <a:lvl5pPr marL="1469441" indent="0">
              <a:buNone/>
              <a:defRPr sz="1100">
                <a:solidFill>
                  <a:schemeClr val="tx1">
                    <a:tint val="75000"/>
                  </a:schemeClr>
                </a:solidFill>
              </a:defRPr>
            </a:lvl5pPr>
            <a:lvl6pPr marL="1836801" indent="0">
              <a:buNone/>
              <a:defRPr sz="1100">
                <a:solidFill>
                  <a:schemeClr val="tx1">
                    <a:tint val="75000"/>
                  </a:schemeClr>
                </a:solidFill>
              </a:defRPr>
            </a:lvl6pPr>
            <a:lvl7pPr marL="2204161" indent="0">
              <a:buNone/>
              <a:defRPr sz="1100">
                <a:solidFill>
                  <a:schemeClr val="tx1">
                    <a:tint val="75000"/>
                  </a:schemeClr>
                </a:solidFill>
              </a:defRPr>
            </a:lvl7pPr>
            <a:lvl8pPr marL="2571521" indent="0">
              <a:buNone/>
              <a:defRPr sz="1100">
                <a:solidFill>
                  <a:schemeClr val="tx1">
                    <a:tint val="75000"/>
                  </a:schemeClr>
                </a:solidFill>
              </a:defRPr>
            </a:lvl8pPr>
            <a:lvl9pPr marL="2938882"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36239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00150"/>
            <a:ext cx="4046220" cy="339471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0580" y="1200150"/>
            <a:ext cx="4046220" cy="339471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5908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Main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0538"/>
            <a:ext cx="9144000"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itle 8"/>
          <p:cNvSpPr>
            <a:spLocks noGrp="1"/>
          </p:cNvSpPr>
          <p:nvPr>
            <p:ph type="ctrTitle"/>
          </p:nvPr>
        </p:nvSpPr>
        <p:spPr>
          <a:xfrm>
            <a:off x="457200" y="285028"/>
            <a:ext cx="8229600" cy="743672"/>
          </a:xfrm>
          <a:prstGeom prst="rect">
            <a:avLst/>
          </a:prstGeom>
          <a:noFill/>
        </p:spPr>
        <p:txBody>
          <a:bodyPr vert="horz" lIns="81633" tIns="40815" rIns="81633" bIns="40815" anchor="ctr" anchorCtr="0">
            <a:normAutofit/>
            <a:scene3d>
              <a:camera prst="orthographicFront"/>
              <a:lightRig rig="soft" dir="t"/>
            </a:scene3d>
            <a:sp3d prstMaterial="softEdge"/>
          </a:bodyPr>
          <a:lstStyle>
            <a:lvl1pPr algn="l">
              <a:defRPr kumimoji="0" lang="en-US" sz="3500" b="1" kern="1200" cap="none" spc="0" baseline="0" dirty="0" smtClean="0">
                <a:ln>
                  <a:solidFill>
                    <a:schemeClr val="accent3">
                      <a:lumMod val="50000"/>
                    </a:schemeClr>
                  </a:solidFill>
                </a:ln>
                <a:solidFill>
                  <a:schemeClr val="accent3">
                    <a:lumMod val="50000"/>
                  </a:schemeClr>
                </a:solidFill>
                <a:effectLst/>
                <a:latin typeface="+mj-lt"/>
                <a:ea typeface="+mj-ea"/>
                <a:cs typeface="+mj-cs"/>
              </a:defRPr>
            </a:lvl1pPr>
          </a:lstStyle>
          <a:p>
            <a:r>
              <a:rPr lang="en-US" dirty="0" smtClean="0"/>
              <a:t>Click to edit</a:t>
            </a:r>
            <a:endParaRPr lang="en-US" dirty="0"/>
          </a:p>
        </p:txBody>
      </p:sp>
      <p:grpSp>
        <p:nvGrpSpPr>
          <p:cNvPr id="9" name="Group 8"/>
          <p:cNvGrpSpPr/>
          <p:nvPr userDrawn="1"/>
        </p:nvGrpSpPr>
        <p:grpSpPr>
          <a:xfrm>
            <a:off x="7563168" y="4587974"/>
            <a:ext cx="1545336" cy="540868"/>
            <a:chOff x="7491160" y="4627362"/>
            <a:chExt cx="1545336" cy="540868"/>
          </a:xfrm>
        </p:grpSpPr>
        <p:pic>
          <p:nvPicPr>
            <p:cNvPr id="10" name="Picture 4" descr="C:\ActiveState\Logos\as_logo_2012.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7491160" y="4627362"/>
              <a:ext cx="1545336" cy="3616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ActiveState\Logos\as_logo_2012.png"/>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7491160" y="4988966"/>
              <a:ext cx="1545336" cy="1792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8769137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0858"/>
            <a:ext cx="4040505" cy="480060"/>
          </a:xfrm>
        </p:spPr>
        <p:txBody>
          <a:bodyPr anchor="b"/>
          <a:lstStyle>
            <a:lvl1pPr marL="0" indent="0">
              <a:buNone/>
              <a:defRPr sz="1900" b="1"/>
            </a:lvl1pPr>
            <a:lvl2pPr marL="367360" indent="0">
              <a:buNone/>
              <a:defRPr sz="1600" b="1"/>
            </a:lvl2pPr>
            <a:lvl3pPr marL="734720" indent="0">
              <a:buNone/>
              <a:defRPr sz="1400" b="1"/>
            </a:lvl3pPr>
            <a:lvl4pPr marL="1102081" indent="0">
              <a:buNone/>
              <a:defRPr sz="1300" b="1"/>
            </a:lvl4pPr>
            <a:lvl5pPr marL="1469441" indent="0">
              <a:buNone/>
              <a:defRPr sz="1300" b="1"/>
            </a:lvl5pPr>
            <a:lvl6pPr marL="1836801" indent="0">
              <a:buNone/>
              <a:defRPr sz="1300" b="1"/>
            </a:lvl6pPr>
            <a:lvl7pPr marL="2204161" indent="0">
              <a:buNone/>
              <a:defRPr sz="1300" b="1"/>
            </a:lvl7pPr>
            <a:lvl8pPr marL="2571521" indent="0">
              <a:buNone/>
              <a:defRPr sz="1300" b="1"/>
            </a:lvl8pPr>
            <a:lvl9pPr marL="2938882"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0" y="1630918"/>
            <a:ext cx="4040505" cy="2963942"/>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4867" y="1150858"/>
            <a:ext cx="4041933" cy="480060"/>
          </a:xfrm>
        </p:spPr>
        <p:txBody>
          <a:bodyPr anchor="b"/>
          <a:lstStyle>
            <a:lvl1pPr marL="0" indent="0">
              <a:buNone/>
              <a:defRPr sz="1900" b="1"/>
            </a:lvl1pPr>
            <a:lvl2pPr marL="367360" indent="0">
              <a:buNone/>
              <a:defRPr sz="1600" b="1"/>
            </a:lvl2pPr>
            <a:lvl3pPr marL="734720" indent="0">
              <a:buNone/>
              <a:defRPr sz="1400" b="1"/>
            </a:lvl3pPr>
            <a:lvl4pPr marL="1102081" indent="0">
              <a:buNone/>
              <a:defRPr sz="1300" b="1"/>
            </a:lvl4pPr>
            <a:lvl5pPr marL="1469441" indent="0">
              <a:buNone/>
              <a:defRPr sz="1300" b="1"/>
            </a:lvl5pPr>
            <a:lvl6pPr marL="1836801" indent="0">
              <a:buNone/>
              <a:defRPr sz="1300" b="1"/>
            </a:lvl6pPr>
            <a:lvl7pPr marL="2204161" indent="0">
              <a:buNone/>
              <a:defRPr sz="1300" b="1"/>
            </a:lvl7pPr>
            <a:lvl8pPr marL="2571521" indent="0">
              <a:buNone/>
              <a:defRPr sz="1300" b="1"/>
            </a:lvl8pPr>
            <a:lvl9pPr marL="2938882"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67" y="1630918"/>
            <a:ext cx="4041933" cy="2963942"/>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45728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33111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175" y="0"/>
            <a:ext cx="9136063"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984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270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74030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0" y="4418"/>
            <a:ext cx="9144000" cy="513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userDrawn="1"/>
        </p:nvGrpSpPr>
        <p:grpSpPr>
          <a:xfrm>
            <a:off x="7563168" y="4587974"/>
            <a:ext cx="1545336" cy="540868"/>
            <a:chOff x="7491160" y="4627362"/>
            <a:chExt cx="1545336" cy="540868"/>
          </a:xfrm>
        </p:grpSpPr>
        <p:pic>
          <p:nvPicPr>
            <p:cNvPr id="1028" name="Picture 4" descr="C:\ActiveState\Logos\as_logo_2012.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7491160" y="4627362"/>
              <a:ext cx="1545336" cy="3616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ActiveState\Logos\as_logo_2012.png"/>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7491160" y="4988966"/>
              <a:ext cx="1545336" cy="1792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355167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669"/>
            <a:ext cx="3008948" cy="871180"/>
          </a:xfrm>
        </p:spPr>
        <p:txBody>
          <a:bodyPr anchor="b"/>
          <a:lstStyle>
            <a:lvl1pPr algn="l">
              <a:defRPr sz="1600" b="1"/>
            </a:lvl1pPr>
          </a:lstStyle>
          <a:p>
            <a:r>
              <a:rPr lang="en-US" smtClean="0"/>
              <a:t>Click to edit Master title style</a:t>
            </a:r>
            <a:endParaRPr lang="en-CA"/>
          </a:p>
        </p:txBody>
      </p:sp>
      <p:sp>
        <p:nvSpPr>
          <p:cNvPr id="3" name="Content Placeholder 2"/>
          <p:cNvSpPr>
            <a:spLocks noGrp="1"/>
          </p:cNvSpPr>
          <p:nvPr>
            <p:ph idx="1"/>
          </p:nvPr>
        </p:nvSpPr>
        <p:spPr>
          <a:xfrm>
            <a:off x="3574733" y="204669"/>
            <a:ext cx="5112068" cy="4390191"/>
          </a:xfrm>
        </p:spPr>
        <p:txBody>
          <a:bodyPr/>
          <a:lstStyle>
            <a:lvl1pPr>
              <a:defRPr sz="26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075849"/>
            <a:ext cx="3008948" cy="3519011"/>
          </a:xfrm>
        </p:spPr>
        <p:txBody>
          <a:bodyPr/>
          <a:lstStyle>
            <a:lvl1pPr marL="0" indent="0">
              <a:buNone/>
              <a:defRPr sz="1100"/>
            </a:lvl1pPr>
            <a:lvl2pPr marL="367360" indent="0">
              <a:buNone/>
              <a:defRPr sz="1000"/>
            </a:lvl2pPr>
            <a:lvl3pPr marL="734720" indent="0">
              <a:buNone/>
              <a:defRPr sz="800"/>
            </a:lvl3pPr>
            <a:lvl4pPr marL="1102081" indent="0">
              <a:buNone/>
              <a:defRPr sz="700"/>
            </a:lvl4pPr>
            <a:lvl5pPr marL="1469441" indent="0">
              <a:buNone/>
              <a:defRPr sz="700"/>
            </a:lvl5pPr>
            <a:lvl6pPr marL="1836801" indent="0">
              <a:buNone/>
              <a:defRPr sz="700"/>
            </a:lvl6pPr>
            <a:lvl7pPr marL="2204161" indent="0">
              <a:buNone/>
              <a:defRPr sz="700"/>
            </a:lvl7pPr>
            <a:lvl8pPr marL="2571521" indent="0">
              <a:buNone/>
              <a:defRPr sz="700"/>
            </a:lvl8pPr>
            <a:lvl9pPr marL="293888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1814436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3600450"/>
            <a:ext cx="5486400" cy="425411"/>
          </a:xfrm>
        </p:spPr>
        <p:txBody>
          <a:bodyPr anchor="b"/>
          <a:lstStyle>
            <a:lvl1pPr algn="l">
              <a:defRPr sz="1600" b="1"/>
            </a:lvl1pPr>
          </a:lstStyle>
          <a:p>
            <a:r>
              <a:rPr lang="en-US" smtClean="0"/>
              <a:t>Click to edit Master title style</a:t>
            </a:r>
            <a:endParaRPr lang="en-CA"/>
          </a:p>
        </p:txBody>
      </p:sp>
      <p:sp>
        <p:nvSpPr>
          <p:cNvPr id="3" name="Picture Placeholder 2"/>
          <p:cNvSpPr>
            <a:spLocks noGrp="1"/>
          </p:cNvSpPr>
          <p:nvPr>
            <p:ph type="pic" idx="1"/>
          </p:nvPr>
        </p:nvSpPr>
        <p:spPr>
          <a:xfrm>
            <a:off x="1791653" y="459701"/>
            <a:ext cx="5486400" cy="3086100"/>
          </a:xfrm>
        </p:spPr>
        <p:txBody>
          <a:bodyPr/>
          <a:lstStyle>
            <a:lvl1pPr marL="0" indent="0">
              <a:buNone/>
              <a:defRPr sz="2600"/>
            </a:lvl1pPr>
            <a:lvl2pPr marL="367360" indent="0">
              <a:buNone/>
              <a:defRPr sz="2200"/>
            </a:lvl2pPr>
            <a:lvl3pPr marL="734720" indent="0">
              <a:buNone/>
              <a:defRPr sz="1900"/>
            </a:lvl3pPr>
            <a:lvl4pPr marL="1102081" indent="0">
              <a:buNone/>
              <a:defRPr sz="1600"/>
            </a:lvl4pPr>
            <a:lvl5pPr marL="1469441" indent="0">
              <a:buNone/>
              <a:defRPr sz="1600"/>
            </a:lvl5pPr>
            <a:lvl6pPr marL="1836801" indent="0">
              <a:buNone/>
              <a:defRPr sz="1600"/>
            </a:lvl6pPr>
            <a:lvl7pPr marL="2204161" indent="0">
              <a:buNone/>
              <a:defRPr sz="1600"/>
            </a:lvl7pPr>
            <a:lvl8pPr marL="2571521" indent="0">
              <a:buNone/>
              <a:defRPr sz="1600"/>
            </a:lvl8pPr>
            <a:lvl9pPr marL="2938882" indent="0">
              <a:buNone/>
              <a:defRPr sz="1600"/>
            </a:lvl9pPr>
          </a:lstStyle>
          <a:p>
            <a:endParaRPr lang="en-CA"/>
          </a:p>
        </p:txBody>
      </p:sp>
      <p:sp>
        <p:nvSpPr>
          <p:cNvPr id="4" name="Text Placeholder 3"/>
          <p:cNvSpPr>
            <a:spLocks noGrp="1"/>
          </p:cNvSpPr>
          <p:nvPr>
            <p:ph type="body" sz="half" idx="2"/>
          </p:nvPr>
        </p:nvSpPr>
        <p:spPr>
          <a:xfrm>
            <a:off x="1791653" y="4025861"/>
            <a:ext cx="5486400" cy="603289"/>
          </a:xfrm>
        </p:spPr>
        <p:txBody>
          <a:bodyPr/>
          <a:lstStyle>
            <a:lvl1pPr marL="0" indent="0">
              <a:buNone/>
              <a:defRPr sz="1100"/>
            </a:lvl1pPr>
            <a:lvl2pPr marL="367360" indent="0">
              <a:buNone/>
              <a:defRPr sz="1000"/>
            </a:lvl2pPr>
            <a:lvl3pPr marL="734720" indent="0">
              <a:buNone/>
              <a:defRPr sz="800"/>
            </a:lvl3pPr>
            <a:lvl4pPr marL="1102081" indent="0">
              <a:buNone/>
              <a:defRPr sz="700"/>
            </a:lvl4pPr>
            <a:lvl5pPr marL="1469441" indent="0">
              <a:buNone/>
              <a:defRPr sz="700"/>
            </a:lvl5pPr>
            <a:lvl6pPr marL="1836801" indent="0">
              <a:buNone/>
              <a:defRPr sz="700"/>
            </a:lvl6pPr>
            <a:lvl7pPr marL="2204161" indent="0">
              <a:buNone/>
              <a:defRPr sz="700"/>
            </a:lvl7pPr>
            <a:lvl8pPr marL="2571521" indent="0">
              <a:buNone/>
              <a:defRPr sz="700"/>
            </a:lvl8pPr>
            <a:lvl9pPr marL="293888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14498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806913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740"/>
            <a:ext cx="2057400" cy="438912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05740"/>
            <a:ext cx="6035040" cy="43891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030492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0"/>
            <a:ext cx="4038600" cy="339447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2" y="1200150"/>
            <a:ext cx="4038600" cy="339447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8" name="Title 8"/>
          <p:cNvSpPr>
            <a:spLocks noGrp="1"/>
          </p:cNvSpPr>
          <p:nvPr>
            <p:ph type="ctrTitle"/>
          </p:nvPr>
        </p:nvSpPr>
        <p:spPr>
          <a:xfrm>
            <a:off x="457200" y="342178"/>
            <a:ext cx="8229600" cy="743672"/>
          </a:xfrm>
          <a:prstGeom prst="rect">
            <a:avLst/>
          </a:prstGeom>
          <a:noFill/>
        </p:spPr>
        <p:txBody>
          <a:bodyPr vert="horz" lIns="81633" tIns="40815" rIns="81633" bIns="40815" anchor="ctr" anchorCtr="0">
            <a:normAutofit/>
            <a:scene3d>
              <a:camera prst="orthographicFront"/>
              <a:lightRig rig="soft" dir="t"/>
            </a:scene3d>
            <a:sp3d prstMaterial="softEdge"/>
          </a:bodyPr>
          <a:lstStyle>
            <a:lvl1pPr algn="l">
              <a:defRPr kumimoji="0" lang="en-US" sz="3500" b="1" kern="1200" cap="none" spc="0" dirty="0" smtClean="0">
                <a:ln>
                  <a:solidFill>
                    <a:schemeClr val="accent3">
                      <a:lumMod val="50000"/>
                    </a:schemeClr>
                  </a:solidFill>
                </a:ln>
                <a:solidFill>
                  <a:schemeClr val="accent3">
                    <a:lumMod val="50000"/>
                  </a:schemeClr>
                </a:solidFill>
                <a:effectLst/>
                <a:latin typeface="+mj-lt"/>
                <a:ea typeface="+mj-ea"/>
                <a:cs typeface="+mj-cs"/>
              </a:defRPr>
            </a:lvl1pPr>
          </a:lstStyle>
          <a:p>
            <a:r>
              <a:rPr lang="en-US" dirty="0" smtClean="0"/>
              <a:t>Click to edit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8"/>
          <p:cNvSpPr>
            <a:spLocks noGrp="1"/>
          </p:cNvSpPr>
          <p:nvPr>
            <p:ph type="ctrTitle"/>
          </p:nvPr>
        </p:nvSpPr>
        <p:spPr>
          <a:xfrm>
            <a:off x="457200" y="285750"/>
            <a:ext cx="8229600" cy="743672"/>
          </a:xfrm>
          <a:prstGeom prst="rect">
            <a:avLst/>
          </a:prstGeom>
          <a:noFill/>
        </p:spPr>
        <p:txBody>
          <a:bodyPr vert="horz" lIns="81633" tIns="40815" rIns="81633" bIns="40815" anchor="ctr" anchorCtr="0">
            <a:normAutofit/>
            <a:scene3d>
              <a:camera prst="orthographicFront"/>
              <a:lightRig rig="soft" dir="t"/>
            </a:scene3d>
            <a:sp3d prstMaterial="softEdge"/>
          </a:bodyPr>
          <a:lstStyle>
            <a:lvl1pPr algn="l">
              <a:defRPr kumimoji="0" lang="en-US" sz="3500" b="1" kern="1200" cap="none" spc="0" dirty="0" smtClean="0">
                <a:ln>
                  <a:solidFill>
                    <a:schemeClr val="accent3">
                      <a:lumMod val="50000"/>
                    </a:schemeClr>
                  </a:solidFill>
                </a:ln>
                <a:solidFill>
                  <a:schemeClr val="accent3">
                    <a:lumMod val="50000"/>
                  </a:schemeClr>
                </a:solidFill>
                <a:effectLst/>
                <a:latin typeface="+mj-lt"/>
                <a:ea typeface="+mj-ea"/>
                <a:cs typeface="+mj-cs"/>
              </a:defRPr>
            </a:lvl1pPr>
          </a:lstStyle>
          <a:p>
            <a:r>
              <a:rPr lang="en-US" dirty="0" smtClean="0"/>
              <a:t>Click to edit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8"/>
          <p:cNvSpPr>
            <a:spLocks noGrp="1"/>
          </p:cNvSpPr>
          <p:nvPr>
            <p:ph type="ctrTitle"/>
          </p:nvPr>
        </p:nvSpPr>
        <p:spPr>
          <a:xfrm>
            <a:off x="457200" y="38100"/>
            <a:ext cx="8229600" cy="400050"/>
          </a:xfrm>
          <a:prstGeom prst="rect">
            <a:avLst/>
          </a:prstGeom>
          <a:noFill/>
        </p:spPr>
        <p:txBody>
          <a:bodyPr vert="horz" lIns="81633" tIns="40815" rIns="81633" bIns="40815" anchor="ctr" anchorCtr="0">
            <a:normAutofit/>
            <a:scene3d>
              <a:camera prst="orthographicFront"/>
              <a:lightRig rig="soft" dir="t"/>
            </a:scene3d>
            <a:sp3d prstMaterial="softEdge"/>
          </a:bodyPr>
          <a:lstStyle>
            <a:lvl1pPr algn="l">
              <a:defRPr kumimoji="0" lang="en-US" sz="2000" b="1" kern="1200" cap="none" spc="0" dirty="0" smtClean="0">
                <a:ln>
                  <a:solidFill>
                    <a:schemeClr val="accent3">
                      <a:lumMod val="50000"/>
                    </a:schemeClr>
                  </a:solidFill>
                </a:ln>
                <a:solidFill>
                  <a:schemeClr val="accent3">
                    <a:lumMod val="50000"/>
                  </a:schemeClr>
                </a:solidFill>
                <a:effectLst/>
                <a:latin typeface="+mj-lt"/>
                <a:ea typeface="+mj-ea"/>
                <a:cs typeface="+mj-cs"/>
              </a:defRPr>
            </a:lvl1pPr>
          </a:lstStyle>
          <a:p>
            <a:r>
              <a:rPr lang="en-US" dirty="0" smtClean="0"/>
              <a:t>Click to edit</a:t>
            </a:r>
            <a:endParaRPr lang="en-US" dirty="0"/>
          </a:p>
        </p:txBody>
      </p:sp>
    </p:spTree>
    <p:extLst>
      <p:ext uri="{BB962C8B-B14F-4D97-AF65-F5344CB8AC3E}">
        <p14:creationId xmlns:p14="http://schemas.microsoft.com/office/powerpoint/2010/main" val="41953511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175" y="0"/>
            <a:ext cx="9136063"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image.png"/>
          <p:cNvPicPr>
            <a:picLocks noChangeAspect="1" noChangeArrowheads="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308304" y="4372357"/>
            <a:ext cx="1545336" cy="54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Placeholder 29"/>
          <p:cNvSpPr>
            <a:spLocks noGrp="1"/>
          </p:cNvSpPr>
          <p:nvPr>
            <p:ph type="body" idx="1"/>
          </p:nvPr>
        </p:nvSpPr>
        <p:spPr bwMode="auto">
          <a:xfrm>
            <a:off x="457200" y="1111210"/>
            <a:ext cx="8229600" cy="3231833"/>
          </a:xfrm>
          <a:prstGeom prst="rect">
            <a:avLst/>
          </a:prstGeom>
          <a:noFill/>
          <a:ln w="9525">
            <a:noFill/>
            <a:miter lim="800000"/>
            <a:headEnd/>
            <a:tailEnd/>
          </a:ln>
        </p:spPr>
        <p:txBody>
          <a:bodyPr vert="horz" wrap="square" lIns="81634" tIns="40816" rIns="81634" bIns="4081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051" name="Picture 8" descr="ribbons.png"/>
          <p:cNvPicPr>
            <a:picLocks noChangeAspect="1"/>
          </p:cNvPicPr>
          <p:nvPr userDrawn="1"/>
        </p:nvPicPr>
        <p:blipFill>
          <a:blip r:embed="rId15" cstate="print"/>
          <a:srcRect/>
          <a:stretch>
            <a:fillRect/>
          </a:stretch>
        </p:blipFill>
        <p:spPr bwMode="auto">
          <a:xfrm>
            <a:off x="0" y="4629150"/>
            <a:ext cx="9144000"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80" r:id="rId4"/>
    <p:sldLayoutId id="2147483862" r:id="rId5"/>
    <p:sldLayoutId id="2147483857" r:id="rId6"/>
    <p:sldLayoutId id="2147483882" r:id="rId7"/>
    <p:sldLayoutId id="2147483858" r:id="rId8"/>
    <p:sldLayoutId id="2147483872" r:id="rId9"/>
    <p:sldLayoutId id="2147483877" r:id="rId10"/>
    <p:sldLayoutId id="2147483878" r:id="rId11"/>
    <p:sldLayoutId id="2147483879" r:id="rId12"/>
  </p:sldLayoutIdLst>
  <p:timing>
    <p:tnLst>
      <p:par>
        <p:cTn id="1" dur="indefinite" restart="never" nodeType="tmRoot"/>
      </p:par>
    </p:tnLst>
  </p:timing>
  <p:txStyles>
    <p:titleStyle>
      <a:lvl1pPr algn="l" rtl="0" eaLnBrk="0" fontAlgn="base" hangingPunct="0">
        <a:spcBef>
          <a:spcPct val="0"/>
        </a:spcBef>
        <a:spcAft>
          <a:spcPct val="0"/>
        </a:spcAft>
        <a:defRPr sz="3700" kern="1200">
          <a:solidFill>
            <a:srgbClr val="BFBFBF"/>
          </a:solidFill>
          <a:effectLst>
            <a:outerShdw blurRad="50800" dist="38100" dir="5400000" algn="t" rotWithShape="0">
              <a:prstClr val="black">
                <a:alpha val="40000"/>
              </a:prstClr>
            </a:outerShdw>
            <a:reflection blurRad="6350" stA="55000" endA="300" endPos="45500" dir="5400000" sy="-100000" algn="bl" rotWithShape="0"/>
          </a:effectLst>
          <a:latin typeface="+mj-lt"/>
          <a:ea typeface="MS PGothic" pitchFamily="34" charset="-128"/>
          <a:cs typeface="+mj-cs"/>
        </a:defRPr>
      </a:lvl1pPr>
      <a:lvl2pPr algn="l" rtl="0" eaLnBrk="0" fontAlgn="base" hangingPunct="0">
        <a:spcBef>
          <a:spcPct val="0"/>
        </a:spcBef>
        <a:spcAft>
          <a:spcPct val="0"/>
        </a:spcAft>
        <a:defRPr sz="3700">
          <a:solidFill>
            <a:srgbClr val="BFBFBF"/>
          </a:solidFill>
          <a:latin typeface="Arial" charset="0"/>
          <a:ea typeface="MS PGothic" pitchFamily="34" charset="-128"/>
        </a:defRPr>
      </a:lvl2pPr>
      <a:lvl3pPr algn="l" rtl="0" eaLnBrk="0" fontAlgn="base" hangingPunct="0">
        <a:spcBef>
          <a:spcPct val="0"/>
        </a:spcBef>
        <a:spcAft>
          <a:spcPct val="0"/>
        </a:spcAft>
        <a:defRPr sz="3700">
          <a:solidFill>
            <a:srgbClr val="BFBFBF"/>
          </a:solidFill>
          <a:latin typeface="Arial" charset="0"/>
          <a:ea typeface="MS PGothic" pitchFamily="34" charset="-128"/>
        </a:defRPr>
      </a:lvl3pPr>
      <a:lvl4pPr algn="l" rtl="0" eaLnBrk="0" fontAlgn="base" hangingPunct="0">
        <a:spcBef>
          <a:spcPct val="0"/>
        </a:spcBef>
        <a:spcAft>
          <a:spcPct val="0"/>
        </a:spcAft>
        <a:defRPr sz="3700">
          <a:solidFill>
            <a:srgbClr val="BFBFBF"/>
          </a:solidFill>
          <a:latin typeface="Arial" charset="0"/>
          <a:ea typeface="MS PGothic" pitchFamily="34" charset="-128"/>
        </a:defRPr>
      </a:lvl4pPr>
      <a:lvl5pPr algn="l" rtl="0" eaLnBrk="0" fontAlgn="base" hangingPunct="0">
        <a:spcBef>
          <a:spcPct val="0"/>
        </a:spcBef>
        <a:spcAft>
          <a:spcPct val="0"/>
        </a:spcAft>
        <a:defRPr sz="3700">
          <a:solidFill>
            <a:srgbClr val="BFBFBF"/>
          </a:solidFill>
          <a:latin typeface="Arial" charset="0"/>
          <a:ea typeface="MS PGothic" pitchFamily="34" charset="-128"/>
        </a:defRPr>
      </a:lvl5pPr>
      <a:lvl6pPr marL="408170" algn="l" rtl="0" eaLnBrk="1" fontAlgn="base" hangingPunct="1">
        <a:spcBef>
          <a:spcPct val="0"/>
        </a:spcBef>
        <a:spcAft>
          <a:spcPct val="0"/>
        </a:spcAft>
        <a:defRPr sz="3700">
          <a:solidFill>
            <a:srgbClr val="BFBFBF"/>
          </a:solidFill>
          <a:latin typeface="Calibri" pitchFamily="34" charset="0"/>
        </a:defRPr>
      </a:lvl6pPr>
      <a:lvl7pPr marL="816340" algn="l" rtl="0" eaLnBrk="1" fontAlgn="base" hangingPunct="1">
        <a:spcBef>
          <a:spcPct val="0"/>
        </a:spcBef>
        <a:spcAft>
          <a:spcPct val="0"/>
        </a:spcAft>
        <a:defRPr sz="3700">
          <a:solidFill>
            <a:srgbClr val="BFBFBF"/>
          </a:solidFill>
          <a:latin typeface="Calibri" pitchFamily="34" charset="0"/>
        </a:defRPr>
      </a:lvl7pPr>
      <a:lvl8pPr marL="1224510" algn="l" rtl="0" eaLnBrk="1" fontAlgn="base" hangingPunct="1">
        <a:spcBef>
          <a:spcPct val="0"/>
        </a:spcBef>
        <a:spcAft>
          <a:spcPct val="0"/>
        </a:spcAft>
        <a:defRPr sz="3700">
          <a:solidFill>
            <a:srgbClr val="BFBFBF"/>
          </a:solidFill>
          <a:latin typeface="Calibri" pitchFamily="34" charset="0"/>
        </a:defRPr>
      </a:lvl8pPr>
      <a:lvl9pPr marL="1632680" algn="l" rtl="0" eaLnBrk="1" fontAlgn="base" hangingPunct="1">
        <a:spcBef>
          <a:spcPct val="0"/>
        </a:spcBef>
        <a:spcAft>
          <a:spcPct val="0"/>
        </a:spcAft>
        <a:defRPr sz="3700">
          <a:solidFill>
            <a:srgbClr val="BFBFBF"/>
          </a:solidFill>
          <a:latin typeface="Calibri" pitchFamily="34" charset="0"/>
        </a:defRPr>
      </a:lvl9pPr>
    </p:titleStyle>
    <p:bodyStyle>
      <a:lvl1pPr marL="325267" indent="-227049" algn="l" rtl="0" eaLnBrk="0" fontAlgn="base" hangingPunct="0">
        <a:spcBef>
          <a:spcPts val="1800"/>
        </a:spcBef>
        <a:spcAft>
          <a:spcPct val="0"/>
        </a:spcAft>
        <a:buClr>
          <a:schemeClr val="accent1"/>
        </a:buClr>
        <a:buSzPct val="68000"/>
        <a:buBlip>
          <a:blip r:embed="rId16"/>
        </a:buBlip>
        <a:defRPr sz="2400" kern="1200">
          <a:solidFill>
            <a:srgbClr val="4F4F4F"/>
          </a:solidFill>
          <a:latin typeface="+mn-lt"/>
          <a:ea typeface="MS PGothic" pitchFamily="34" charset="-128"/>
          <a:cs typeface="+mn-cs"/>
        </a:defRPr>
      </a:lvl1pPr>
      <a:lvl2pPr marL="553591" indent="-202814" algn="l" rtl="0" eaLnBrk="0" fontAlgn="base" hangingPunct="0">
        <a:spcBef>
          <a:spcPts val="600"/>
        </a:spcBef>
        <a:spcAft>
          <a:spcPct val="0"/>
        </a:spcAft>
        <a:buClr>
          <a:schemeClr val="accent1"/>
        </a:buClr>
        <a:buBlip>
          <a:blip r:embed="rId17"/>
        </a:buBlip>
        <a:defRPr sz="1800" kern="1200">
          <a:solidFill>
            <a:srgbClr val="4F4F4F"/>
          </a:solidFill>
          <a:latin typeface="+mn-lt"/>
          <a:ea typeface="MS PGothic" pitchFamily="34" charset="-128"/>
          <a:cs typeface="+mn-cs"/>
        </a:defRPr>
      </a:lvl2pPr>
      <a:lvl3pPr marL="766610" indent="-202814" algn="l" rtl="0" eaLnBrk="0" fontAlgn="base" hangingPunct="0">
        <a:spcBef>
          <a:spcPts val="312"/>
        </a:spcBef>
        <a:spcAft>
          <a:spcPct val="0"/>
        </a:spcAft>
        <a:buClr>
          <a:schemeClr val="accent2"/>
        </a:buClr>
        <a:buSzPct val="100000"/>
        <a:buBlip>
          <a:blip r:embed="rId17"/>
        </a:buBlip>
        <a:defRPr sz="1400" kern="1200">
          <a:solidFill>
            <a:srgbClr val="4F4F4F"/>
          </a:solidFill>
          <a:latin typeface="+mn-lt"/>
          <a:ea typeface="MS PGothic" pitchFamily="34" charset="-128"/>
          <a:cs typeface="+mn-cs"/>
        </a:defRPr>
      </a:lvl3pPr>
      <a:lvl4pPr marL="1019170" indent="-202814" algn="l" rtl="0" eaLnBrk="0" fontAlgn="base" hangingPunct="0">
        <a:spcBef>
          <a:spcPts val="312"/>
        </a:spcBef>
        <a:spcAft>
          <a:spcPct val="0"/>
        </a:spcAft>
        <a:buClr>
          <a:schemeClr val="accent2"/>
        </a:buClr>
        <a:buBlip>
          <a:blip r:embed="rId17"/>
        </a:buBlip>
        <a:defRPr sz="1200" kern="1200">
          <a:solidFill>
            <a:srgbClr val="4F4F4F"/>
          </a:solidFill>
          <a:latin typeface="+mn-lt"/>
          <a:ea typeface="MS PGothic" pitchFamily="34" charset="-128"/>
          <a:cs typeface="+mn-cs"/>
        </a:defRPr>
      </a:lvl4pPr>
      <a:lvl5pPr marL="1223259" indent="-202814" algn="l" rtl="0" eaLnBrk="0" fontAlgn="base" hangingPunct="0">
        <a:spcBef>
          <a:spcPts val="312"/>
        </a:spcBef>
        <a:spcAft>
          <a:spcPct val="0"/>
        </a:spcAft>
        <a:buClr>
          <a:schemeClr val="accent2"/>
        </a:buClr>
        <a:buBlip>
          <a:blip r:embed="rId17"/>
        </a:buBlip>
        <a:defRPr sz="1200" kern="1200">
          <a:solidFill>
            <a:srgbClr val="4F4F4F"/>
          </a:solidFill>
          <a:latin typeface="+mn-lt"/>
          <a:ea typeface="MS PGothic" pitchFamily="34" charset="-128"/>
          <a:cs typeface="+mn-cs"/>
        </a:defRPr>
      </a:lvl5pPr>
      <a:lvl6pPr marL="1428594" indent="-204084" algn="l" rtl="0" eaLnBrk="1" latinLnBrk="0" hangingPunct="1">
        <a:spcBef>
          <a:spcPts val="313"/>
        </a:spcBef>
        <a:buClr>
          <a:schemeClr val="accent3"/>
        </a:buClr>
        <a:buFont typeface="Wingdings 2"/>
        <a:buChar char=""/>
        <a:defRPr kumimoji="0" sz="1600" kern="1200">
          <a:solidFill>
            <a:schemeClr val="tx1"/>
          </a:solidFill>
          <a:latin typeface="+mn-lt"/>
          <a:ea typeface="+mn-ea"/>
          <a:cs typeface="+mn-cs"/>
        </a:defRPr>
      </a:lvl6pPr>
      <a:lvl7pPr marL="1632680" indent="-204084" algn="l" rtl="0" eaLnBrk="1" latinLnBrk="0" hangingPunct="1">
        <a:spcBef>
          <a:spcPts val="313"/>
        </a:spcBef>
        <a:buClr>
          <a:schemeClr val="accent3"/>
        </a:buClr>
        <a:buFont typeface="Wingdings 2"/>
        <a:buChar char=""/>
        <a:defRPr kumimoji="0" sz="1400" kern="1200">
          <a:solidFill>
            <a:schemeClr val="tx1"/>
          </a:solidFill>
          <a:latin typeface="+mn-lt"/>
          <a:ea typeface="+mn-ea"/>
          <a:cs typeface="+mn-cs"/>
        </a:defRPr>
      </a:lvl7pPr>
      <a:lvl8pPr marL="1836764" indent="-204084" algn="l" rtl="0" eaLnBrk="1" latinLnBrk="0" hangingPunct="1">
        <a:spcBef>
          <a:spcPts val="313"/>
        </a:spcBef>
        <a:buClr>
          <a:schemeClr val="accent3"/>
        </a:buClr>
        <a:buFont typeface="Wingdings 2"/>
        <a:buChar char=""/>
        <a:defRPr kumimoji="0" sz="1400" kern="1200">
          <a:solidFill>
            <a:schemeClr val="tx1"/>
          </a:solidFill>
          <a:latin typeface="+mn-lt"/>
          <a:ea typeface="+mn-ea"/>
          <a:cs typeface="+mn-cs"/>
        </a:defRPr>
      </a:lvl8pPr>
      <a:lvl9pPr marL="2040850" indent="-204084" algn="l" rtl="0" eaLnBrk="1" latinLnBrk="0" hangingPunct="1">
        <a:spcBef>
          <a:spcPts val="313"/>
        </a:spcBef>
        <a:buClr>
          <a:schemeClr val="accent3"/>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08170" algn="l" rtl="0" eaLnBrk="1" latinLnBrk="0" hangingPunct="1">
        <a:defRPr kumimoji="0" kern="1200">
          <a:solidFill>
            <a:schemeClr val="tx1"/>
          </a:solidFill>
          <a:latin typeface="+mn-lt"/>
          <a:ea typeface="+mn-ea"/>
          <a:cs typeface="+mn-cs"/>
        </a:defRPr>
      </a:lvl2pPr>
      <a:lvl3pPr marL="816340" algn="l" rtl="0" eaLnBrk="1" latinLnBrk="0" hangingPunct="1">
        <a:defRPr kumimoji="0" kern="1200">
          <a:solidFill>
            <a:schemeClr val="tx1"/>
          </a:solidFill>
          <a:latin typeface="+mn-lt"/>
          <a:ea typeface="+mn-ea"/>
          <a:cs typeface="+mn-cs"/>
        </a:defRPr>
      </a:lvl3pPr>
      <a:lvl4pPr marL="1224510" algn="l" rtl="0" eaLnBrk="1" latinLnBrk="0" hangingPunct="1">
        <a:defRPr kumimoji="0" kern="1200">
          <a:solidFill>
            <a:schemeClr val="tx1"/>
          </a:solidFill>
          <a:latin typeface="+mn-lt"/>
          <a:ea typeface="+mn-ea"/>
          <a:cs typeface="+mn-cs"/>
        </a:defRPr>
      </a:lvl4pPr>
      <a:lvl5pPr marL="1632680" algn="l" rtl="0" eaLnBrk="1" latinLnBrk="0" hangingPunct="1">
        <a:defRPr kumimoji="0" kern="1200">
          <a:solidFill>
            <a:schemeClr val="tx1"/>
          </a:solidFill>
          <a:latin typeface="+mn-lt"/>
          <a:ea typeface="+mn-ea"/>
          <a:cs typeface="+mn-cs"/>
        </a:defRPr>
      </a:lvl5pPr>
      <a:lvl6pPr marL="2040850" algn="l" rtl="0" eaLnBrk="1" latinLnBrk="0" hangingPunct="1">
        <a:defRPr kumimoji="0" kern="1200">
          <a:solidFill>
            <a:schemeClr val="tx1"/>
          </a:solidFill>
          <a:latin typeface="+mn-lt"/>
          <a:ea typeface="+mn-ea"/>
          <a:cs typeface="+mn-cs"/>
        </a:defRPr>
      </a:lvl6pPr>
      <a:lvl7pPr marL="2449020" algn="l" rtl="0" eaLnBrk="1" latinLnBrk="0" hangingPunct="1">
        <a:defRPr kumimoji="0" kern="1200">
          <a:solidFill>
            <a:schemeClr val="tx1"/>
          </a:solidFill>
          <a:latin typeface="+mn-lt"/>
          <a:ea typeface="+mn-ea"/>
          <a:cs typeface="+mn-cs"/>
        </a:defRPr>
      </a:lvl7pPr>
      <a:lvl8pPr marL="2857189" algn="l" rtl="0" eaLnBrk="1" latinLnBrk="0" hangingPunct="1">
        <a:defRPr kumimoji="0" kern="1200">
          <a:solidFill>
            <a:schemeClr val="tx1"/>
          </a:solidFill>
          <a:latin typeface="+mn-lt"/>
          <a:ea typeface="+mn-ea"/>
          <a:cs typeface="+mn-cs"/>
        </a:defRPr>
      </a:lvl8pPr>
      <a:lvl9pPr marL="3265358"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image.png"/>
          <p:cNvPicPr>
            <a:picLocks noChangeAspect="1" noChangeArrowheads="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7308304" y="4372357"/>
            <a:ext cx="1545336" cy="54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Placeholder 29"/>
          <p:cNvSpPr>
            <a:spLocks noGrp="1"/>
          </p:cNvSpPr>
          <p:nvPr>
            <p:ph type="body" idx="1"/>
          </p:nvPr>
        </p:nvSpPr>
        <p:spPr bwMode="auto">
          <a:xfrm>
            <a:off x="457200" y="1111210"/>
            <a:ext cx="8229600" cy="3231833"/>
          </a:xfrm>
          <a:prstGeom prst="rect">
            <a:avLst/>
          </a:prstGeom>
          <a:noFill/>
          <a:ln w="9525">
            <a:noFill/>
            <a:miter lim="800000"/>
            <a:headEnd/>
            <a:tailEnd/>
          </a:ln>
        </p:spPr>
        <p:txBody>
          <a:bodyPr vert="horz" wrap="square" lIns="81634" tIns="40816" rIns="81634" bIns="4081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051" name="Picture 8" descr="ribbons.png"/>
          <p:cNvPicPr>
            <a:picLocks noChangeAspect="1"/>
          </p:cNvPicPr>
          <p:nvPr userDrawn="1"/>
        </p:nvPicPr>
        <p:blipFill>
          <a:blip r:embed="rId12" cstate="print"/>
          <a:srcRect/>
          <a:stretch>
            <a:fillRect/>
          </a:stretch>
        </p:blipFill>
        <p:spPr bwMode="auto">
          <a:xfrm>
            <a:off x="0" y="4629150"/>
            <a:ext cx="9144000" cy="514350"/>
          </a:xfrm>
          <a:prstGeom prst="rect">
            <a:avLst/>
          </a:prstGeom>
          <a:noFill/>
          <a:ln w="9525">
            <a:noFill/>
            <a:miter lim="800000"/>
            <a:headEnd/>
            <a:tailEnd/>
          </a:ln>
        </p:spPr>
      </p:pic>
    </p:spTree>
    <p:extLst>
      <p:ext uri="{BB962C8B-B14F-4D97-AF65-F5344CB8AC3E}">
        <p14:creationId xmlns:p14="http://schemas.microsoft.com/office/powerpoint/2010/main" val="421026548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Lst>
  <p:timing>
    <p:tnLst>
      <p:par>
        <p:cTn id="1" dur="indefinite" restart="never" nodeType="tmRoot"/>
      </p:par>
    </p:tnLst>
  </p:timing>
  <p:txStyles>
    <p:titleStyle>
      <a:lvl1pPr algn="l" rtl="0" eaLnBrk="0" fontAlgn="base" hangingPunct="0">
        <a:spcBef>
          <a:spcPct val="0"/>
        </a:spcBef>
        <a:spcAft>
          <a:spcPct val="0"/>
        </a:spcAft>
        <a:defRPr sz="3700" kern="1200">
          <a:solidFill>
            <a:srgbClr val="BFBFBF"/>
          </a:solidFill>
          <a:effectLst>
            <a:outerShdw blurRad="50800" dist="38100" dir="5400000" algn="t" rotWithShape="0">
              <a:prstClr val="black">
                <a:alpha val="40000"/>
              </a:prstClr>
            </a:outerShdw>
            <a:reflection blurRad="6350" stA="55000" endA="300" endPos="45500" dir="5400000" sy="-100000" algn="bl" rotWithShape="0"/>
          </a:effectLst>
          <a:latin typeface="+mj-lt"/>
          <a:ea typeface="MS PGothic" pitchFamily="34" charset="-128"/>
          <a:cs typeface="+mj-cs"/>
        </a:defRPr>
      </a:lvl1pPr>
      <a:lvl2pPr algn="l" rtl="0" eaLnBrk="0" fontAlgn="base" hangingPunct="0">
        <a:spcBef>
          <a:spcPct val="0"/>
        </a:spcBef>
        <a:spcAft>
          <a:spcPct val="0"/>
        </a:spcAft>
        <a:defRPr sz="3700">
          <a:solidFill>
            <a:srgbClr val="BFBFBF"/>
          </a:solidFill>
          <a:latin typeface="Arial" charset="0"/>
          <a:ea typeface="MS PGothic" pitchFamily="34" charset="-128"/>
        </a:defRPr>
      </a:lvl2pPr>
      <a:lvl3pPr algn="l" rtl="0" eaLnBrk="0" fontAlgn="base" hangingPunct="0">
        <a:spcBef>
          <a:spcPct val="0"/>
        </a:spcBef>
        <a:spcAft>
          <a:spcPct val="0"/>
        </a:spcAft>
        <a:defRPr sz="3700">
          <a:solidFill>
            <a:srgbClr val="BFBFBF"/>
          </a:solidFill>
          <a:latin typeface="Arial" charset="0"/>
          <a:ea typeface="MS PGothic" pitchFamily="34" charset="-128"/>
        </a:defRPr>
      </a:lvl3pPr>
      <a:lvl4pPr algn="l" rtl="0" eaLnBrk="0" fontAlgn="base" hangingPunct="0">
        <a:spcBef>
          <a:spcPct val="0"/>
        </a:spcBef>
        <a:spcAft>
          <a:spcPct val="0"/>
        </a:spcAft>
        <a:defRPr sz="3700">
          <a:solidFill>
            <a:srgbClr val="BFBFBF"/>
          </a:solidFill>
          <a:latin typeface="Arial" charset="0"/>
          <a:ea typeface="MS PGothic" pitchFamily="34" charset="-128"/>
        </a:defRPr>
      </a:lvl4pPr>
      <a:lvl5pPr algn="l" rtl="0" eaLnBrk="0" fontAlgn="base" hangingPunct="0">
        <a:spcBef>
          <a:spcPct val="0"/>
        </a:spcBef>
        <a:spcAft>
          <a:spcPct val="0"/>
        </a:spcAft>
        <a:defRPr sz="3700">
          <a:solidFill>
            <a:srgbClr val="BFBFBF"/>
          </a:solidFill>
          <a:latin typeface="Arial" charset="0"/>
          <a:ea typeface="MS PGothic" pitchFamily="34" charset="-128"/>
        </a:defRPr>
      </a:lvl5pPr>
      <a:lvl6pPr marL="408170" algn="l" rtl="0" eaLnBrk="1" fontAlgn="base" hangingPunct="1">
        <a:spcBef>
          <a:spcPct val="0"/>
        </a:spcBef>
        <a:spcAft>
          <a:spcPct val="0"/>
        </a:spcAft>
        <a:defRPr sz="3700">
          <a:solidFill>
            <a:srgbClr val="BFBFBF"/>
          </a:solidFill>
          <a:latin typeface="Calibri" pitchFamily="34" charset="0"/>
        </a:defRPr>
      </a:lvl6pPr>
      <a:lvl7pPr marL="816340" algn="l" rtl="0" eaLnBrk="1" fontAlgn="base" hangingPunct="1">
        <a:spcBef>
          <a:spcPct val="0"/>
        </a:spcBef>
        <a:spcAft>
          <a:spcPct val="0"/>
        </a:spcAft>
        <a:defRPr sz="3700">
          <a:solidFill>
            <a:srgbClr val="BFBFBF"/>
          </a:solidFill>
          <a:latin typeface="Calibri" pitchFamily="34" charset="0"/>
        </a:defRPr>
      </a:lvl7pPr>
      <a:lvl8pPr marL="1224510" algn="l" rtl="0" eaLnBrk="1" fontAlgn="base" hangingPunct="1">
        <a:spcBef>
          <a:spcPct val="0"/>
        </a:spcBef>
        <a:spcAft>
          <a:spcPct val="0"/>
        </a:spcAft>
        <a:defRPr sz="3700">
          <a:solidFill>
            <a:srgbClr val="BFBFBF"/>
          </a:solidFill>
          <a:latin typeface="Calibri" pitchFamily="34" charset="0"/>
        </a:defRPr>
      </a:lvl8pPr>
      <a:lvl9pPr marL="1632680" algn="l" rtl="0" eaLnBrk="1" fontAlgn="base" hangingPunct="1">
        <a:spcBef>
          <a:spcPct val="0"/>
        </a:spcBef>
        <a:spcAft>
          <a:spcPct val="0"/>
        </a:spcAft>
        <a:defRPr sz="3700">
          <a:solidFill>
            <a:srgbClr val="BFBFBF"/>
          </a:solidFill>
          <a:latin typeface="Calibri" pitchFamily="34" charset="0"/>
        </a:defRPr>
      </a:lvl9pPr>
    </p:titleStyle>
    <p:bodyStyle>
      <a:lvl1pPr marL="325267" indent="-227049" algn="l" rtl="0" eaLnBrk="0" fontAlgn="base" hangingPunct="0">
        <a:spcBef>
          <a:spcPts val="1800"/>
        </a:spcBef>
        <a:spcAft>
          <a:spcPct val="0"/>
        </a:spcAft>
        <a:buClr>
          <a:schemeClr val="accent1"/>
        </a:buClr>
        <a:buSzPct val="68000"/>
        <a:buBlip>
          <a:blip r:embed="rId13"/>
        </a:buBlip>
        <a:defRPr sz="2400" kern="1200">
          <a:solidFill>
            <a:srgbClr val="4F4F4F"/>
          </a:solidFill>
          <a:latin typeface="+mn-lt"/>
          <a:ea typeface="MS PGothic" pitchFamily="34" charset="-128"/>
          <a:cs typeface="+mn-cs"/>
        </a:defRPr>
      </a:lvl1pPr>
      <a:lvl2pPr marL="553591" indent="-202814" algn="l" rtl="0" eaLnBrk="0" fontAlgn="base" hangingPunct="0">
        <a:spcBef>
          <a:spcPts val="600"/>
        </a:spcBef>
        <a:spcAft>
          <a:spcPct val="0"/>
        </a:spcAft>
        <a:buClr>
          <a:schemeClr val="accent1"/>
        </a:buClr>
        <a:buBlip>
          <a:blip r:embed="rId14"/>
        </a:buBlip>
        <a:defRPr sz="1800" kern="1200">
          <a:solidFill>
            <a:srgbClr val="4F4F4F"/>
          </a:solidFill>
          <a:latin typeface="+mn-lt"/>
          <a:ea typeface="MS PGothic" pitchFamily="34" charset="-128"/>
          <a:cs typeface="+mn-cs"/>
        </a:defRPr>
      </a:lvl2pPr>
      <a:lvl3pPr marL="766610" indent="-202814" algn="l" rtl="0" eaLnBrk="0" fontAlgn="base" hangingPunct="0">
        <a:spcBef>
          <a:spcPts val="312"/>
        </a:spcBef>
        <a:spcAft>
          <a:spcPct val="0"/>
        </a:spcAft>
        <a:buClr>
          <a:schemeClr val="accent2"/>
        </a:buClr>
        <a:buSzPct val="100000"/>
        <a:buBlip>
          <a:blip r:embed="rId14"/>
        </a:buBlip>
        <a:defRPr sz="1400" kern="1200">
          <a:solidFill>
            <a:srgbClr val="4F4F4F"/>
          </a:solidFill>
          <a:latin typeface="+mn-lt"/>
          <a:ea typeface="MS PGothic" pitchFamily="34" charset="-128"/>
          <a:cs typeface="+mn-cs"/>
        </a:defRPr>
      </a:lvl3pPr>
      <a:lvl4pPr marL="1019170" indent="-202814" algn="l" rtl="0" eaLnBrk="0" fontAlgn="base" hangingPunct="0">
        <a:spcBef>
          <a:spcPts val="312"/>
        </a:spcBef>
        <a:spcAft>
          <a:spcPct val="0"/>
        </a:spcAft>
        <a:buClr>
          <a:schemeClr val="accent2"/>
        </a:buClr>
        <a:buBlip>
          <a:blip r:embed="rId14"/>
        </a:buBlip>
        <a:defRPr sz="1200" kern="1200">
          <a:solidFill>
            <a:srgbClr val="4F4F4F"/>
          </a:solidFill>
          <a:latin typeface="+mn-lt"/>
          <a:ea typeface="MS PGothic" pitchFamily="34" charset="-128"/>
          <a:cs typeface="+mn-cs"/>
        </a:defRPr>
      </a:lvl4pPr>
      <a:lvl5pPr marL="1223259" indent="-202814" algn="l" rtl="0" eaLnBrk="0" fontAlgn="base" hangingPunct="0">
        <a:spcBef>
          <a:spcPts val="312"/>
        </a:spcBef>
        <a:spcAft>
          <a:spcPct val="0"/>
        </a:spcAft>
        <a:buClr>
          <a:schemeClr val="accent2"/>
        </a:buClr>
        <a:buBlip>
          <a:blip r:embed="rId14"/>
        </a:buBlip>
        <a:defRPr sz="1200" kern="1200">
          <a:solidFill>
            <a:srgbClr val="4F4F4F"/>
          </a:solidFill>
          <a:latin typeface="+mn-lt"/>
          <a:ea typeface="MS PGothic" pitchFamily="34" charset="-128"/>
          <a:cs typeface="+mn-cs"/>
        </a:defRPr>
      </a:lvl5pPr>
      <a:lvl6pPr marL="1428594" indent="-204084" algn="l" rtl="0" eaLnBrk="1" latinLnBrk="0" hangingPunct="1">
        <a:spcBef>
          <a:spcPts val="313"/>
        </a:spcBef>
        <a:buClr>
          <a:schemeClr val="accent3"/>
        </a:buClr>
        <a:buFont typeface="Wingdings 2"/>
        <a:buChar char=""/>
        <a:defRPr kumimoji="0" sz="1600" kern="1200">
          <a:solidFill>
            <a:schemeClr val="tx1"/>
          </a:solidFill>
          <a:latin typeface="+mn-lt"/>
          <a:ea typeface="+mn-ea"/>
          <a:cs typeface="+mn-cs"/>
        </a:defRPr>
      </a:lvl6pPr>
      <a:lvl7pPr marL="1632680" indent="-204084" algn="l" rtl="0" eaLnBrk="1" latinLnBrk="0" hangingPunct="1">
        <a:spcBef>
          <a:spcPts val="313"/>
        </a:spcBef>
        <a:buClr>
          <a:schemeClr val="accent3"/>
        </a:buClr>
        <a:buFont typeface="Wingdings 2"/>
        <a:buChar char=""/>
        <a:defRPr kumimoji="0" sz="1400" kern="1200">
          <a:solidFill>
            <a:schemeClr val="tx1"/>
          </a:solidFill>
          <a:latin typeface="+mn-lt"/>
          <a:ea typeface="+mn-ea"/>
          <a:cs typeface="+mn-cs"/>
        </a:defRPr>
      </a:lvl7pPr>
      <a:lvl8pPr marL="1836764" indent="-204084" algn="l" rtl="0" eaLnBrk="1" latinLnBrk="0" hangingPunct="1">
        <a:spcBef>
          <a:spcPts val="313"/>
        </a:spcBef>
        <a:buClr>
          <a:schemeClr val="accent3"/>
        </a:buClr>
        <a:buFont typeface="Wingdings 2"/>
        <a:buChar char=""/>
        <a:defRPr kumimoji="0" sz="1400" kern="1200">
          <a:solidFill>
            <a:schemeClr val="tx1"/>
          </a:solidFill>
          <a:latin typeface="+mn-lt"/>
          <a:ea typeface="+mn-ea"/>
          <a:cs typeface="+mn-cs"/>
        </a:defRPr>
      </a:lvl8pPr>
      <a:lvl9pPr marL="2040850" indent="-204084" algn="l" rtl="0" eaLnBrk="1" latinLnBrk="0" hangingPunct="1">
        <a:spcBef>
          <a:spcPts val="313"/>
        </a:spcBef>
        <a:buClr>
          <a:schemeClr val="accent3"/>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08170" algn="l" rtl="0" eaLnBrk="1" latinLnBrk="0" hangingPunct="1">
        <a:defRPr kumimoji="0" kern="1200">
          <a:solidFill>
            <a:schemeClr val="tx1"/>
          </a:solidFill>
          <a:latin typeface="+mn-lt"/>
          <a:ea typeface="+mn-ea"/>
          <a:cs typeface="+mn-cs"/>
        </a:defRPr>
      </a:lvl2pPr>
      <a:lvl3pPr marL="816340" algn="l" rtl="0" eaLnBrk="1" latinLnBrk="0" hangingPunct="1">
        <a:defRPr kumimoji="0" kern="1200">
          <a:solidFill>
            <a:schemeClr val="tx1"/>
          </a:solidFill>
          <a:latin typeface="+mn-lt"/>
          <a:ea typeface="+mn-ea"/>
          <a:cs typeface="+mn-cs"/>
        </a:defRPr>
      </a:lvl3pPr>
      <a:lvl4pPr marL="1224510" algn="l" rtl="0" eaLnBrk="1" latinLnBrk="0" hangingPunct="1">
        <a:defRPr kumimoji="0" kern="1200">
          <a:solidFill>
            <a:schemeClr val="tx1"/>
          </a:solidFill>
          <a:latin typeface="+mn-lt"/>
          <a:ea typeface="+mn-ea"/>
          <a:cs typeface="+mn-cs"/>
        </a:defRPr>
      </a:lvl4pPr>
      <a:lvl5pPr marL="1632680" algn="l" rtl="0" eaLnBrk="1" latinLnBrk="0" hangingPunct="1">
        <a:defRPr kumimoji="0" kern="1200">
          <a:solidFill>
            <a:schemeClr val="tx1"/>
          </a:solidFill>
          <a:latin typeface="+mn-lt"/>
          <a:ea typeface="+mn-ea"/>
          <a:cs typeface="+mn-cs"/>
        </a:defRPr>
      </a:lvl5pPr>
      <a:lvl6pPr marL="2040850" algn="l" rtl="0" eaLnBrk="1" latinLnBrk="0" hangingPunct="1">
        <a:defRPr kumimoji="0" kern="1200">
          <a:solidFill>
            <a:schemeClr val="tx1"/>
          </a:solidFill>
          <a:latin typeface="+mn-lt"/>
          <a:ea typeface="+mn-ea"/>
          <a:cs typeface="+mn-cs"/>
        </a:defRPr>
      </a:lvl6pPr>
      <a:lvl7pPr marL="2449020" algn="l" rtl="0" eaLnBrk="1" latinLnBrk="0" hangingPunct="1">
        <a:defRPr kumimoji="0" kern="1200">
          <a:solidFill>
            <a:schemeClr val="tx1"/>
          </a:solidFill>
          <a:latin typeface="+mn-lt"/>
          <a:ea typeface="+mn-ea"/>
          <a:cs typeface="+mn-cs"/>
        </a:defRPr>
      </a:lvl7pPr>
      <a:lvl8pPr marL="2857189" algn="l" rtl="0" eaLnBrk="1" latinLnBrk="0" hangingPunct="1">
        <a:defRPr kumimoji="0" kern="1200">
          <a:solidFill>
            <a:schemeClr val="tx1"/>
          </a:solidFill>
          <a:latin typeface="+mn-lt"/>
          <a:ea typeface="+mn-ea"/>
          <a:cs typeface="+mn-cs"/>
        </a:defRPr>
      </a:lvl8pPr>
      <a:lvl9pPr marL="3265358"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740"/>
            <a:ext cx="8229600" cy="857250"/>
          </a:xfrm>
          <a:prstGeom prst="rect">
            <a:avLst/>
          </a:prstGeom>
        </p:spPr>
        <p:txBody>
          <a:bodyPr vert="horz" lIns="73472" tIns="36736" rIns="73472" bIns="36736"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0"/>
            <a:ext cx="8229600" cy="3394710"/>
          </a:xfrm>
          <a:prstGeom prst="rect">
            <a:avLst/>
          </a:prstGeom>
        </p:spPr>
        <p:txBody>
          <a:bodyPr vert="horz" lIns="73472" tIns="36736" rIns="73472" bIns="3673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382"/>
            <a:ext cx="2133124" cy="273248"/>
          </a:xfrm>
          <a:prstGeom prst="rect">
            <a:avLst/>
          </a:prstGeom>
        </p:spPr>
        <p:txBody>
          <a:bodyPr vert="horz" lIns="73472" tIns="36736" rIns="73472" bIns="36736" rtlCol="0" anchor="ctr"/>
          <a:lstStyle>
            <a:lvl1pPr algn="l">
              <a:defRPr sz="1000">
                <a:solidFill>
                  <a:schemeClr val="tx1">
                    <a:tint val="75000"/>
                  </a:schemeClr>
                </a:solidFill>
              </a:defRPr>
            </a:lvl1p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5" name="Footer Placeholder 4"/>
          <p:cNvSpPr>
            <a:spLocks noGrp="1"/>
          </p:cNvSpPr>
          <p:nvPr>
            <p:ph type="ftr" sz="quarter" idx="3"/>
          </p:nvPr>
        </p:nvSpPr>
        <p:spPr>
          <a:xfrm>
            <a:off x="3124677" y="4767382"/>
            <a:ext cx="2894648" cy="273248"/>
          </a:xfrm>
          <a:prstGeom prst="rect">
            <a:avLst/>
          </a:prstGeom>
        </p:spPr>
        <p:txBody>
          <a:bodyPr vert="horz" lIns="73472" tIns="36736" rIns="73472" bIns="36736" rtlCol="0" anchor="ctr"/>
          <a:lstStyle>
            <a:lvl1pPr algn="ctr">
              <a:defRPr sz="10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677" y="4767382"/>
            <a:ext cx="2133123" cy="273248"/>
          </a:xfrm>
          <a:prstGeom prst="rect">
            <a:avLst/>
          </a:prstGeom>
        </p:spPr>
        <p:txBody>
          <a:bodyPr vert="horz" lIns="73472" tIns="36736" rIns="73472" bIns="36736" rtlCol="0" anchor="ctr"/>
          <a:lstStyle>
            <a:lvl1pPr algn="r">
              <a:defRPr sz="1000">
                <a:solidFill>
                  <a:schemeClr val="tx1">
                    <a:tint val="75000"/>
                  </a:schemeClr>
                </a:solidFill>
              </a:defRPr>
            </a:lvl1p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4081151"/>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Lst>
  <p:txStyles>
    <p:titleStyle>
      <a:lvl1pPr algn="ctr" defTabSz="734720" rtl="0" eaLnBrk="1" latinLnBrk="0" hangingPunct="1">
        <a:spcBef>
          <a:spcPct val="0"/>
        </a:spcBef>
        <a:buNone/>
        <a:defRPr sz="3500" kern="1200">
          <a:solidFill>
            <a:schemeClr val="tx1"/>
          </a:solidFill>
          <a:latin typeface="+mj-lt"/>
          <a:ea typeface="+mj-ea"/>
          <a:cs typeface="+mj-cs"/>
        </a:defRPr>
      </a:lvl1pPr>
    </p:titleStyle>
    <p:bodyStyle>
      <a:lvl1pPr marL="275520" indent="-275520" algn="l" defTabSz="73472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596960" indent="-229600" algn="l" defTabSz="73472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918401" indent="-183680" algn="l" defTabSz="734720"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85761" indent="-183680" algn="l" defTabSz="73472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53121" indent="-183680" algn="l" defTabSz="73472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20481" indent="-183680" algn="l" defTabSz="73472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87841" indent="-183680" algn="l" defTabSz="73472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55202" indent="-183680" algn="l" defTabSz="73472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22562" indent="-183680" algn="l" defTabSz="73472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4720" rtl="0" eaLnBrk="1" latinLnBrk="0" hangingPunct="1">
        <a:defRPr sz="1400" kern="1200">
          <a:solidFill>
            <a:schemeClr val="tx1"/>
          </a:solidFill>
          <a:latin typeface="+mn-lt"/>
          <a:ea typeface="+mn-ea"/>
          <a:cs typeface="+mn-cs"/>
        </a:defRPr>
      </a:lvl1pPr>
      <a:lvl2pPr marL="367360" algn="l" defTabSz="734720" rtl="0" eaLnBrk="1" latinLnBrk="0" hangingPunct="1">
        <a:defRPr sz="1400" kern="1200">
          <a:solidFill>
            <a:schemeClr val="tx1"/>
          </a:solidFill>
          <a:latin typeface="+mn-lt"/>
          <a:ea typeface="+mn-ea"/>
          <a:cs typeface="+mn-cs"/>
        </a:defRPr>
      </a:lvl2pPr>
      <a:lvl3pPr marL="734720" algn="l" defTabSz="734720" rtl="0" eaLnBrk="1" latinLnBrk="0" hangingPunct="1">
        <a:defRPr sz="1400" kern="1200">
          <a:solidFill>
            <a:schemeClr val="tx1"/>
          </a:solidFill>
          <a:latin typeface="+mn-lt"/>
          <a:ea typeface="+mn-ea"/>
          <a:cs typeface="+mn-cs"/>
        </a:defRPr>
      </a:lvl3pPr>
      <a:lvl4pPr marL="1102081" algn="l" defTabSz="734720" rtl="0" eaLnBrk="1" latinLnBrk="0" hangingPunct="1">
        <a:defRPr sz="1400" kern="1200">
          <a:solidFill>
            <a:schemeClr val="tx1"/>
          </a:solidFill>
          <a:latin typeface="+mn-lt"/>
          <a:ea typeface="+mn-ea"/>
          <a:cs typeface="+mn-cs"/>
        </a:defRPr>
      </a:lvl4pPr>
      <a:lvl5pPr marL="1469441" algn="l" defTabSz="734720" rtl="0" eaLnBrk="1" latinLnBrk="0" hangingPunct="1">
        <a:defRPr sz="1400" kern="1200">
          <a:solidFill>
            <a:schemeClr val="tx1"/>
          </a:solidFill>
          <a:latin typeface="+mn-lt"/>
          <a:ea typeface="+mn-ea"/>
          <a:cs typeface="+mn-cs"/>
        </a:defRPr>
      </a:lvl5pPr>
      <a:lvl6pPr marL="1836801" algn="l" defTabSz="734720" rtl="0" eaLnBrk="1" latinLnBrk="0" hangingPunct="1">
        <a:defRPr sz="1400" kern="1200">
          <a:solidFill>
            <a:schemeClr val="tx1"/>
          </a:solidFill>
          <a:latin typeface="+mn-lt"/>
          <a:ea typeface="+mn-ea"/>
          <a:cs typeface="+mn-cs"/>
        </a:defRPr>
      </a:lvl6pPr>
      <a:lvl7pPr marL="2204161" algn="l" defTabSz="734720" rtl="0" eaLnBrk="1" latinLnBrk="0" hangingPunct="1">
        <a:defRPr sz="1400" kern="1200">
          <a:solidFill>
            <a:schemeClr val="tx1"/>
          </a:solidFill>
          <a:latin typeface="+mn-lt"/>
          <a:ea typeface="+mn-ea"/>
          <a:cs typeface="+mn-cs"/>
        </a:defRPr>
      </a:lvl7pPr>
      <a:lvl8pPr marL="2571521" algn="l" defTabSz="734720" rtl="0" eaLnBrk="1" latinLnBrk="0" hangingPunct="1">
        <a:defRPr sz="1400" kern="1200">
          <a:solidFill>
            <a:schemeClr val="tx1"/>
          </a:solidFill>
          <a:latin typeface="+mn-lt"/>
          <a:ea typeface="+mn-ea"/>
          <a:cs typeface="+mn-cs"/>
        </a:defRPr>
      </a:lvl8pPr>
      <a:lvl9pPr marL="2938882" algn="l" defTabSz="73472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740"/>
            <a:ext cx="8229600" cy="857250"/>
          </a:xfrm>
          <a:prstGeom prst="rect">
            <a:avLst/>
          </a:prstGeom>
        </p:spPr>
        <p:txBody>
          <a:bodyPr vert="horz" lIns="73472" tIns="36736" rIns="73472" bIns="36736"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0"/>
            <a:ext cx="8229600" cy="3394710"/>
          </a:xfrm>
          <a:prstGeom prst="rect">
            <a:avLst/>
          </a:prstGeom>
        </p:spPr>
        <p:txBody>
          <a:bodyPr vert="horz" lIns="73472" tIns="36736" rIns="73472" bIns="3673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382"/>
            <a:ext cx="2133124" cy="273248"/>
          </a:xfrm>
          <a:prstGeom prst="rect">
            <a:avLst/>
          </a:prstGeom>
        </p:spPr>
        <p:txBody>
          <a:bodyPr vert="horz" lIns="73472" tIns="36736" rIns="73472" bIns="36736" rtlCol="0" anchor="ctr"/>
          <a:lstStyle>
            <a:lvl1pPr algn="l">
              <a:defRPr sz="1000">
                <a:solidFill>
                  <a:schemeClr val="tx1">
                    <a:tint val="75000"/>
                  </a:schemeClr>
                </a:solidFill>
              </a:defRPr>
            </a:lvl1pPr>
          </a:lstStyle>
          <a:p>
            <a:fld id="{D9B85BE5-C187-471F-89A1-CC1D3B61F88A}" type="datetimeFigureOut">
              <a:rPr lang="en-CA" smtClean="0">
                <a:solidFill>
                  <a:prstClr val="black">
                    <a:tint val="75000"/>
                  </a:prstClr>
                </a:solidFill>
              </a:rPr>
              <a:pPr/>
              <a:t>23/07/2012</a:t>
            </a:fld>
            <a:endParaRPr lang="en-CA">
              <a:solidFill>
                <a:prstClr val="black">
                  <a:tint val="75000"/>
                </a:prstClr>
              </a:solidFill>
            </a:endParaRPr>
          </a:p>
        </p:txBody>
      </p:sp>
      <p:sp>
        <p:nvSpPr>
          <p:cNvPr id="5" name="Footer Placeholder 4"/>
          <p:cNvSpPr>
            <a:spLocks noGrp="1"/>
          </p:cNvSpPr>
          <p:nvPr>
            <p:ph type="ftr" sz="quarter" idx="3"/>
          </p:nvPr>
        </p:nvSpPr>
        <p:spPr>
          <a:xfrm>
            <a:off x="3124677" y="4767382"/>
            <a:ext cx="2894648" cy="273248"/>
          </a:xfrm>
          <a:prstGeom prst="rect">
            <a:avLst/>
          </a:prstGeom>
        </p:spPr>
        <p:txBody>
          <a:bodyPr vert="horz" lIns="73472" tIns="36736" rIns="73472" bIns="36736" rtlCol="0" anchor="ctr"/>
          <a:lstStyle>
            <a:lvl1pPr algn="ctr">
              <a:defRPr sz="10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677" y="4767382"/>
            <a:ext cx="2133123" cy="273248"/>
          </a:xfrm>
          <a:prstGeom prst="rect">
            <a:avLst/>
          </a:prstGeom>
        </p:spPr>
        <p:txBody>
          <a:bodyPr vert="horz" lIns="73472" tIns="36736" rIns="73472" bIns="36736" rtlCol="0" anchor="ctr"/>
          <a:lstStyle>
            <a:lvl1pPr algn="r">
              <a:defRPr sz="1000">
                <a:solidFill>
                  <a:schemeClr val="tx1">
                    <a:tint val="75000"/>
                  </a:schemeClr>
                </a:solidFill>
              </a:defRPr>
            </a:lvl1pPr>
          </a:lstStyle>
          <a:p>
            <a:fld id="{D8B2F3A0-7555-4096-AC3B-A347FF2F540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5256900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Lst>
  <p:txStyles>
    <p:titleStyle>
      <a:lvl1pPr algn="ctr" defTabSz="734720" rtl="0" eaLnBrk="1" latinLnBrk="0" hangingPunct="1">
        <a:spcBef>
          <a:spcPct val="0"/>
        </a:spcBef>
        <a:buNone/>
        <a:defRPr sz="3500" kern="1200">
          <a:solidFill>
            <a:schemeClr val="tx1"/>
          </a:solidFill>
          <a:latin typeface="+mj-lt"/>
          <a:ea typeface="+mj-ea"/>
          <a:cs typeface="+mj-cs"/>
        </a:defRPr>
      </a:lvl1pPr>
    </p:titleStyle>
    <p:bodyStyle>
      <a:lvl1pPr marL="275520" indent="-275520" algn="l" defTabSz="73472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596960" indent="-229600" algn="l" defTabSz="73472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918401" indent="-183680" algn="l" defTabSz="734720"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85761" indent="-183680" algn="l" defTabSz="73472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53121" indent="-183680" algn="l" defTabSz="73472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20481" indent="-183680" algn="l" defTabSz="73472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87841" indent="-183680" algn="l" defTabSz="73472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55202" indent="-183680" algn="l" defTabSz="73472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22562" indent="-183680" algn="l" defTabSz="73472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4720" rtl="0" eaLnBrk="1" latinLnBrk="0" hangingPunct="1">
        <a:defRPr sz="1400" kern="1200">
          <a:solidFill>
            <a:schemeClr val="tx1"/>
          </a:solidFill>
          <a:latin typeface="+mn-lt"/>
          <a:ea typeface="+mn-ea"/>
          <a:cs typeface="+mn-cs"/>
        </a:defRPr>
      </a:lvl1pPr>
      <a:lvl2pPr marL="367360" algn="l" defTabSz="734720" rtl="0" eaLnBrk="1" latinLnBrk="0" hangingPunct="1">
        <a:defRPr sz="1400" kern="1200">
          <a:solidFill>
            <a:schemeClr val="tx1"/>
          </a:solidFill>
          <a:latin typeface="+mn-lt"/>
          <a:ea typeface="+mn-ea"/>
          <a:cs typeface="+mn-cs"/>
        </a:defRPr>
      </a:lvl2pPr>
      <a:lvl3pPr marL="734720" algn="l" defTabSz="734720" rtl="0" eaLnBrk="1" latinLnBrk="0" hangingPunct="1">
        <a:defRPr sz="1400" kern="1200">
          <a:solidFill>
            <a:schemeClr val="tx1"/>
          </a:solidFill>
          <a:latin typeface="+mn-lt"/>
          <a:ea typeface="+mn-ea"/>
          <a:cs typeface="+mn-cs"/>
        </a:defRPr>
      </a:lvl3pPr>
      <a:lvl4pPr marL="1102081" algn="l" defTabSz="734720" rtl="0" eaLnBrk="1" latinLnBrk="0" hangingPunct="1">
        <a:defRPr sz="1400" kern="1200">
          <a:solidFill>
            <a:schemeClr val="tx1"/>
          </a:solidFill>
          <a:latin typeface="+mn-lt"/>
          <a:ea typeface="+mn-ea"/>
          <a:cs typeface="+mn-cs"/>
        </a:defRPr>
      </a:lvl4pPr>
      <a:lvl5pPr marL="1469441" algn="l" defTabSz="734720" rtl="0" eaLnBrk="1" latinLnBrk="0" hangingPunct="1">
        <a:defRPr sz="1400" kern="1200">
          <a:solidFill>
            <a:schemeClr val="tx1"/>
          </a:solidFill>
          <a:latin typeface="+mn-lt"/>
          <a:ea typeface="+mn-ea"/>
          <a:cs typeface="+mn-cs"/>
        </a:defRPr>
      </a:lvl5pPr>
      <a:lvl6pPr marL="1836801" algn="l" defTabSz="734720" rtl="0" eaLnBrk="1" latinLnBrk="0" hangingPunct="1">
        <a:defRPr sz="1400" kern="1200">
          <a:solidFill>
            <a:schemeClr val="tx1"/>
          </a:solidFill>
          <a:latin typeface="+mn-lt"/>
          <a:ea typeface="+mn-ea"/>
          <a:cs typeface="+mn-cs"/>
        </a:defRPr>
      </a:lvl6pPr>
      <a:lvl7pPr marL="2204161" algn="l" defTabSz="734720" rtl="0" eaLnBrk="1" latinLnBrk="0" hangingPunct="1">
        <a:defRPr sz="1400" kern="1200">
          <a:solidFill>
            <a:schemeClr val="tx1"/>
          </a:solidFill>
          <a:latin typeface="+mn-lt"/>
          <a:ea typeface="+mn-ea"/>
          <a:cs typeface="+mn-cs"/>
        </a:defRPr>
      </a:lvl7pPr>
      <a:lvl8pPr marL="2571521" algn="l" defTabSz="734720" rtl="0" eaLnBrk="1" latinLnBrk="0" hangingPunct="1">
        <a:defRPr sz="1400" kern="1200">
          <a:solidFill>
            <a:schemeClr val="tx1"/>
          </a:solidFill>
          <a:latin typeface="+mn-lt"/>
          <a:ea typeface="+mn-ea"/>
          <a:cs typeface="+mn-cs"/>
        </a:defRPr>
      </a:lvl8pPr>
      <a:lvl9pPr marL="2938882" algn="l" defTabSz="73472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wmf"/><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diagramColors" Target="../diagrams/colors2.xml"/><Relationship Id="rId11" Type="http://schemas.openxmlformats.org/officeDocument/2006/relationships/image" Target="../media/image29.png"/><Relationship Id="rId5" Type="http://schemas.openxmlformats.org/officeDocument/2006/relationships/diagramQuickStyle" Target="../diagrams/quickStyle2.xml"/><Relationship Id="rId15" Type="http://schemas.openxmlformats.org/officeDocument/2006/relationships/image" Target="../media/image32.emf"/><Relationship Id="rId10" Type="http://schemas.openxmlformats.org/officeDocument/2006/relationships/image" Target="../media/image28.png"/><Relationship Id="rId4" Type="http://schemas.openxmlformats.org/officeDocument/2006/relationships/diagramLayout" Target="../diagrams/layout2.xml"/><Relationship Id="rId9" Type="http://schemas.openxmlformats.org/officeDocument/2006/relationships/image" Target="../media/image27.png"/><Relationship Id="rId14" Type="http://schemas.openxmlformats.org/officeDocument/2006/relationships/image" Target="../media/image31.emf"/></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0.xml.rels><?xml version="1.0" encoding="UTF-8" standalone="yes"?>
<Relationships xmlns="http://schemas.openxmlformats.org/package/2006/relationships"><Relationship Id="rId8" Type="http://schemas.openxmlformats.org/officeDocument/2006/relationships/hyperlink" Target="http://www.activestate.com/blog" TargetMode="External"/><Relationship Id="rId3" Type="http://schemas.openxmlformats.org/officeDocument/2006/relationships/image" Target="../media/image15.png"/><Relationship Id="rId7" Type="http://schemas.openxmlformats.org/officeDocument/2006/relationships/hyperlink" Target="http://www.youtube.com/watch?v=n_aKBJNovdU"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hyperlink" Target="http://www.activestate.com/stackato" TargetMode="Externa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diagramColors" Target="../diagrams/colors1.xml"/><Relationship Id="rId11" Type="http://schemas.openxmlformats.org/officeDocument/2006/relationships/image" Target="../media/image29.png"/><Relationship Id="rId5" Type="http://schemas.openxmlformats.org/officeDocument/2006/relationships/diagramQuickStyle" Target="../diagrams/quickStyle1.xml"/><Relationship Id="rId15" Type="http://schemas.openxmlformats.org/officeDocument/2006/relationships/image" Target="../media/image32.emf"/><Relationship Id="rId10" Type="http://schemas.openxmlformats.org/officeDocument/2006/relationships/image" Target="../media/image28.png"/><Relationship Id="rId4" Type="http://schemas.openxmlformats.org/officeDocument/2006/relationships/diagramLayout" Target="../diagrams/layout1.xml"/><Relationship Id="rId9" Type="http://schemas.openxmlformats.org/officeDocument/2006/relationships/image" Target="../media/image27.png"/><Relationship Id="rId14" Type="http://schemas.openxmlformats.org/officeDocument/2006/relationships/image" Target="../media/image3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596525" y="1212026"/>
            <a:ext cx="8064896" cy="743672"/>
          </a:xfrm>
        </p:spPr>
        <p:txBody>
          <a:bodyPr/>
          <a:lstStyle/>
          <a:p>
            <a:r>
              <a:rPr lang="en-US" sz="3600" dirty="0"/>
              <a:t>Adventures in Deploying Private </a:t>
            </a:r>
            <a:r>
              <a:rPr lang="en-US" sz="3600" dirty="0" err="1" smtClean="0"/>
              <a:t>PaaS</a:t>
            </a:r>
            <a:r>
              <a:rPr lang="en-US" sz="3600" dirty="0" smtClean="0"/>
              <a:t> </a:t>
            </a:r>
            <a:r>
              <a:rPr lang="en-US" sz="3600" dirty="0"/>
              <a:t>on the Open Cloud: Tales from the Enterprise</a:t>
            </a: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5290"/>
          <a:stretch/>
        </p:blipFill>
        <p:spPr bwMode="auto">
          <a:xfrm>
            <a:off x="596525" y="124903"/>
            <a:ext cx="2676293" cy="584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Referring to the all encompassing cloud</a:t>
            </a:r>
          </a:p>
          <a:p>
            <a:r>
              <a:rPr lang="en-US" dirty="0" smtClean="0"/>
              <a:t>There are many options</a:t>
            </a:r>
          </a:p>
          <a:p>
            <a:pPr lvl="1"/>
            <a:r>
              <a:rPr lang="en-US" dirty="0" smtClean="0"/>
              <a:t>… many variations</a:t>
            </a:r>
          </a:p>
          <a:p>
            <a:pPr lvl="1"/>
            <a:r>
              <a:rPr lang="en-US" dirty="0" smtClean="0"/>
              <a:t>… and many installations</a:t>
            </a:r>
          </a:p>
          <a:p>
            <a:r>
              <a:rPr lang="en-US" dirty="0" smtClean="0"/>
              <a:t>Open Source driving some</a:t>
            </a:r>
          </a:p>
        </p:txBody>
      </p:sp>
      <p:sp>
        <p:nvSpPr>
          <p:cNvPr id="3" name="Title 2"/>
          <p:cNvSpPr>
            <a:spLocks noGrp="1"/>
          </p:cNvSpPr>
          <p:nvPr>
            <p:ph type="ctrTitle"/>
          </p:nvPr>
        </p:nvSpPr>
        <p:spPr/>
        <p:txBody>
          <a:bodyPr/>
          <a:lstStyle/>
          <a:p>
            <a:r>
              <a:rPr lang="en-US" dirty="0" smtClean="0"/>
              <a:t>What is the Open Cloud?</a:t>
            </a:r>
            <a:endParaRPr lang="en-US" dirty="0"/>
          </a:p>
        </p:txBody>
      </p:sp>
      <p:grpSp>
        <p:nvGrpSpPr>
          <p:cNvPr id="4" name="Group 3"/>
          <p:cNvGrpSpPr/>
          <p:nvPr/>
        </p:nvGrpSpPr>
        <p:grpSpPr>
          <a:xfrm>
            <a:off x="1585834" y="4025916"/>
            <a:ext cx="7447636" cy="588640"/>
            <a:chOff x="971600" y="3711302"/>
            <a:chExt cx="7447636" cy="58864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600" y="3711302"/>
              <a:ext cx="6327880" cy="58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67108" y="3851734"/>
              <a:ext cx="1152128" cy="307777"/>
            </a:xfrm>
            <a:prstGeom prst="rect">
              <a:avLst/>
            </a:prstGeom>
            <a:noFill/>
          </p:spPr>
          <p:txBody>
            <a:bodyPr wrap="square" rtlCol="0">
              <a:spAutoFit/>
            </a:bodyPr>
            <a:lstStyle/>
            <a:p>
              <a:r>
                <a:rPr lang="en-US" sz="1400" dirty="0" smtClean="0">
                  <a:solidFill>
                    <a:srgbClr val="4F81BD"/>
                  </a:solidFill>
                  <a:latin typeface="Arial" pitchFamily="34" charset="0"/>
                  <a:cs typeface="Arial" pitchFamily="34" charset="0"/>
                </a:rPr>
                <a:t>+ OTHERS</a:t>
              </a:r>
              <a:endParaRPr lang="en-US" sz="1400" dirty="0">
                <a:solidFill>
                  <a:srgbClr val="4F81BD"/>
                </a:solidFill>
                <a:latin typeface="Arial" pitchFamily="34" charset="0"/>
                <a:cs typeface="Arial" pitchFamily="34" charset="0"/>
              </a:endParaRPr>
            </a:p>
          </p:txBody>
        </p:sp>
      </p:grpSp>
      <p:pic>
        <p:nvPicPr>
          <p:cNvPr id="7" name="Picture 6" descr="cloudstacklogo.png"/>
          <p:cNvPicPr>
            <a:picLocks noChangeAspect="1"/>
          </p:cNvPicPr>
          <p:nvPr/>
        </p:nvPicPr>
        <p:blipFill>
          <a:blip r:embed="rId3">
            <a:alphaModFix/>
            <a:extLst>
              <a:ext uri="{28A0092B-C50C-407E-A947-70E740481C1C}">
                <a14:useLocalDpi xmlns:a14="http://schemas.microsoft.com/office/drawing/2010/main"/>
              </a:ext>
            </a:extLst>
          </a:blip>
          <a:stretch>
            <a:fillRect/>
          </a:stretch>
        </p:blipFill>
        <p:spPr>
          <a:xfrm>
            <a:off x="182427" y="4155527"/>
            <a:ext cx="2101653" cy="359315"/>
          </a:xfrm>
          <a:prstGeom prst="rect">
            <a:avLst/>
          </a:prstGeom>
        </p:spPr>
      </p:pic>
      <p:sp>
        <p:nvSpPr>
          <p:cNvPr id="8" name="Oval 7"/>
          <p:cNvSpPr/>
          <p:nvPr/>
        </p:nvSpPr>
        <p:spPr>
          <a:xfrm>
            <a:off x="194608" y="3952993"/>
            <a:ext cx="1444194" cy="75782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4710317" y="3910815"/>
            <a:ext cx="810396" cy="75782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3788496" y="3962020"/>
            <a:ext cx="933306" cy="75782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6710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1"/>
          <p:cNvSpPr txBox="1">
            <a:spLocks/>
          </p:cNvSpPr>
          <p:nvPr/>
        </p:nvSpPr>
        <p:spPr bwMode="auto">
          <a:xfrm>
            <a:off x="508000" y="923925"/>
            <a:ext cx="78994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marL="404813" indent="-282575"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ts val="450"/>
              </a:spcBef>
              <a:spcAft>
                <a:spcPts val="1800"/>
              </a:spcAft>
              <a:buClr>
                <a:srgbClr val="4F81BD"/>
              </a:buClr>
              <a:buSzPct val="68000"/>
            </a:pPr>
            <a:r>
              <a:rPr lang="en-CA" sz="3200" b="1" dirty="0">
                <a:solidFill>
                  <a:prstClr val="black"/>
                </a:solidFill>
                <a:latin typeface="Calibri" pitchFamily="34" charset="0"/>
              </a:rPr>
              <a:t>Enterprises </a:t>
            </a:r>
            <a:r>
              <a:rPr lang="en-CA" sz="3200" b="1" dirty="0" smtClean="0">
                <a:solidFill>
                  <a:prstClr val="black"/>
                </a:solidFill>
                <a:latin typeface="Calibri" pitchFamily="34" charset="0"/>
              </a:rPr>
              <a:t>moving to </a:t>
            </a:r>
            <a:r>
              <a:rPr lang="en-CA" altLang="en-US" sz="3200" b="1" dirty="0">
                <a:solidFill>
                  <a:prstClr val="black"/>
                </a:solidFill>
                <a:latin typeface="Calibri" pitchFamily="34" charset="0"/>
              </a:rPr>
              <a:t>“</a:t>
            </a:r>
            <a:r>
              <a:rPr lang="en-CA" sz="3200" b="1" dirty="0">
                <a:solidFill>
                  <a:prstClr val="black"/>
                </a:solidFill>
                <a:latin typeface="Calibri" pitchFamily="34" charset="0"/>
              </a:rPr>
              <a:t>Private</a:t>
            </a:r>
            <a:r>
              <a:rPr lang="en-CA" altLang="en-US" sz="3200" b="1" dirty="0">
                <a:solidFill>
                  <a:prstClr val="black"/>
                </a:solidFill>
                <a:latin typeface="Calibri" pitchFamily="34" charset="0"/>
              </a:rPr>
              <a:t>”</a:t>
            </a:r>
            <a:r>
              <a:rPr lang="en-CA" sz="3200" b="1" dirty="0">
                <a:solidFill>
                  <a:prstClr val="black"/>
                </a:solidFill>
                <a:latin typeface="Calibri" pitchFamily="34" charset="0"/>
              </a:rPr>
              <a:t> Clouds</a:t>
            </a:r>
          </a:p>
          <a:p>
            <a:pPr>
              <a:spcBef>
                <a:spcPts val="450"/>
              </a:spcBef>
              <a:buClr>
                <a:srgbClr val="4F81BD"/>
              </a:buClr>
              <a:buSzPct val="68000"/>
              <a:buFontTx/>
              <a:buBlip>
                <a:blip r:embed="rId2"/>
              </a:buBlip>
            </a:pPr>
            <a:endParaRPr lang="en-CA" sz="3000" dirty="0">
              <a:solidFill>
                <a:srgbClr val="4F4F4F"/>
              </a:solidFill>
              <a:latin typeface="Calibri" pitchFamily="34" charset="0"/>
            </a:endParaRPr>
          </a:p>
        </p:txBody>
      </p:sp>
      <p:sp>
        <p:nvSpPr>
          <p:cNvPr id="10" name="Content Placeholder 1"/>
          <p:cNvSpPr txBox="1">
            <a:spLocks/>
          </p:cNvSpPr>
          <p:nvPr/>
        </p:nvSpPr>
        <p:spPr bwMode="auto">
          <a:xfrm>
            <a:off x="4408993" y="1512492"/>
            <a:ext cx="22177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marL="404813" indent="-282575"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ts val="450"/>
              </a:spcBef>
              <a:spcAft>
                <a:spcPts val="1800"/>
              </a:spcAft>
              <a:buClr>
                <a:srgbClr val="4F81BD"/>
              </a:buClr>
              <a:buSzPct val="68000"/>
            </a:pPr>
            <a:r>
              <a:rPr lang="en-CA" sz="1800" b="1" dirty="0">
                <a:solidFill>
                  <a:schemeClr val="tx2">
                    <a:lumMod val="75000"/>
                  </a:schemeClr>
                </a:solidFill>
                <a:latin typeface="Arial" pitchFamily="34" charset="0"/>
                <a:cs typeface="Arial" pitchFamily="34" charset="0"/>
              </a:rPr>
              <a:t>Adoption 2015</a:t>
            </a:r>
          </a:p>
          <a:p>
            <a:pPr algn="ctr">
              <a:spcBef>
                <a:spcPts val="450"/>
              </a:spcBef>
              <a:buClr>
                <a:srgbClr val="4F81BD"/>
              </a:buClr>
              <a:buSzPct val="68000"/>
              <a:buFontTx/>
              <a:buBlip>
                <a:blip r:embed="rId2"/>
              </a:buBlip>
            </a:pPr>
            <a:endParaRPr lang="en-CA" sz="1800" b="1" dirty="0">
              <a:solidFill>
                <a:schemeClr val="tx2">
                  <a:lumMod val="75000"/>
                </a:schemeClr>
              </a:solidFill>
              <a:latin typeface="Arial" pitchFamily="34" charset="0"/>
              <a:cs typeface="Arial" pitchFamily="34" charset="0"/>
            </a:endParaRPr>
          </a:p>
        </p:txBody>
      </p:sp>
      <p:sp>
        <p:nvSpPr>
          <p:cNvPr id="11" name="Content Placeholder 1"/>
          <p:cNvSpPr txBox="1">
            <a:spLocks/>
          </p:cNvSpPr>
          <p:nvPr/>
        </p:nvSpPr>
        <p:spPr bwMode="auto">
          <a:xfrm>
            <a:off x="2517272" y="1512492"/>
            <a:ext cx="195634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marL="404813" indent="-282575"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ts val="450"/>
              </a:spcBef>
              <a:spcAft>
                <a:spcPts val="1800"/>
              </a:spcAft>
              <a:buClr>
                <a:srgbClr val="4F81BD"/>
              </a:buClr>
              <a:buSzPct val="68000"/>
            </a:pPr>
            <a:r>
              <a:rPr lang="en-CA" sz="1800" b="1" dirty="0">
                <a:solidFill>
                  <a:srgbClr val="4F81BD">
                    <a:lumMod val="75000"/>
                  </a:srgbClr>
                </a:solidFill>
                <a:latin typeface="Arial" pitchFamily="34" charset="0"/>
                <a:cs typeface="Arial" pitchFamily="34" charset="0"/>
              </a:rPr>
              <a:t>Adoption </a:t>
            </a:r>
            <a:r>
              <a:rPr lang="en-CA" sz="1800" b="1" dirty="0" smtClean="0">
                <a:solidFill>
                  <a:srgbClr val="4F81BD">
                    <a:lumMod val="75000"/>
                  </a:srgbClr>
                </a:solidFill>
                <a:latin typeface="Arial" pitchFamily="34" charset="0"/>
                <a:cs typeface="Arial" pitchFamily="34" charset="0"/>
              </a:rPr>
              <a:t>2012</a:t>
            </a:r>
            <a:endParaRPr lang="en-CA" sz="1800" b="1" dirty="0">
              <a:solidFill>
                <a:srgbClr val="4F81BD">
                  <a:lumMod val="75000"/>
                </a:srgbClr>
              </a:solidFill>
              <a:latin typeface="Arial" pitchFamily="34" charset="0"/>
              <a:cs typeface="Arial" pitchFamily="34" charset="0"/>
            </a:endParaRPr>
          </a:p>
          <a:p>
            <a:pPr algn="ctr">
              <a:spcBef>
                <a:spcPts val="450"/>
              </a:spcBef>
              <a:buClr>
                <a:srgbClr val="4F81BD"/>
              </a:buClr>
              <a:buSzPct val="68000"/>
              <a:buFontTx/>
              <a:buBlip>
                <a:blip r:embed="rId2"/>
              </a:buBlip>
            </a:pPr>
            <a:endParaRPr lang="en-CA" sz="1800" b="1" dirty="0">
              <a:solidFill>
                <a:srgbClr val="4F81BD">
                  <a:lumMod val="75000"/>
                </a:srgbClr>
              </a:solidFill>
              <a:latin typeface="Arial" pitchFamily="34" charset="0"/>
              <a:cs typeface="Arial" pitchFamily="34" charset="0"/>
            </a:endParaRPr>
          </a:p>
        </p:txBody>
      </p:sp>
      <p:sp>
        <p:nvSpPr>
          <p:cNvPr id="13" name="Content Placeholder 1"/>
          <p:cNvSpPr txBox="1">
            <a:spLocks/>
          </p:cNvSpPr>
          <p:nvPr/>
        </p:nvSpPr>
        <p:spPr bwMode="auto">
          <a:xfrm>
            <a:off x="711200" y="4238502"/>
            <a:ext cx="1701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marL="404813" indent="-282575"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algn="ctr">
              <a:spcBef>
                <a:spcPts val="450"/>
              </a:spcBef>
              <a:spcAft>
                <a:spcPts val="1800"/>
              </a:spcAft>
              <a:buClr>
                <a:srgbClr val="4F81BD"/>
              </a:buClr>
              <a:buSzPct val="68000"/>
            </a:pPr>
            <a:r>
              <a:rPr lang="en-CA" sz="2000" dirty="0" smtClean="0">
                <a:solidFill>
                  <a:prstClr val="black">
                    <a:lumMod val="95000"/>
                    <a:lumOff val="5000"/>
                  </a:prstClr>
                </a:solidFill>
                <a:latin typeface="Arial" pitchFamily="34" charset="0"/>
                <a:cs typeface="Arial" pitchFamily="34" charset="0"/>
              </a:rPr>
              <a:t>Traditional</a:t>
            </a:r>
            <a:endParaRPr lang="en-CA" sz="2000" dirty="0">
              <a:solidFill>
                <a:prstClr val="black">
                  <a:lumMod val="95000"/>
                  <a:lumOff val="5000"/>
                </a:prstClr>
              </a:solidFill>
              <a:latin typeface="Arial" pitchFamily="34" charset="0"/>
              <a:cs typeface="Arial" pitchFamily="34" charset="0"/>
            </a:endParaRPr>
          </a:p>
          <a:p>
            <a:pPr algn="ctr">
              <a:spcBef>
                <a:spcPts val="450"/>
              </a:spcBef>
              <a:buClr>
                <a:srgbClr val="4F81BD"/>
              </a:buClr>
              <a:buSzPct val="68000"/>
              <a:buFontTx/>
              <a:buBlip>
                <a:blip r:embed="rId2"/>
              </a:buBlip>
            </a:pPr>
            <a:endParaRPr lang="en-CA" sz="2000" dirty="0">
              <a:solidFill>
                <a:prstClr val="black">
                  <a:lumMod val="95000"/>
                  <a:lumOff val="5000"/>
                </a:prstClr>
              </a:solidFill>
              <a:latin typeface="Arial" pitchFamily="34" charset="0"/>
              <a:cs typeface="Arial" pitchFamily="34" charset="0"/>
            </a:endParaRPr>
          </a:p>
        </p:txBody>
      </p:sp>
      <p:grpSp>
        <p:nvGrpSpPr>
          <p:cNvPr id="2" name="Group 1"/>
          <p:cNvGrpSpPr/>
          <p:nvPr/>
        </p:nvGrpSpPr>
        <p:grpSpPr>
          <a:xfrm>
            <a:off x="1010404" y="3243481"/>
            <a:ext cx="1103392" cy="996855"/>
            <a:chOff x="1010404" y="3243481"/>
            <a:chExt cx="1103392" cy="996855"/>
          </a:xfrm>
        </p:grpSpPr>
        <p:sp>
          <p:nvSpPr>
            <p:cNvPr id="15" name="Rounded Rectangle 14"/>
            <p:cNvSpPr/>
            <p:nvPr/>
          </p:nvSpPr>
          <p:spPr>
            <a:xfrm>
              <a:off x="1586467" y="3487074"/>
              <a:ext cx="527329" cy="753262"/>
            </a:xfrm>
            <a:prstGeom prst="roundRect">
              <a:avLst>
                <a:gd name="adj" fmla="val 20389"/>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p:nvSpPr>
          <p:spPr>
            <a:xfrm>
              <a:off x="1010404" y="3243481"/>
              <a:ext cx="527329" cy="9968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Content Placeholder 1"/>
          <p:cNvSpPr txBox="1">
            <a:spLocks/>
          </p:cNvSpPr>
          <p:nvPr/>
        </p:nvSpPr>
        <p:spPr bwMode="auto">
          <a:xfrm>
            <a:off x="2561167" y="4238503"/>
            <a:ext cx="1701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marL="404813" indent="-282575"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algn="ctr">
              <a:spcBef>
                <a:spcPts val="450"/>
              </a:spcBef>
              <a:spcAft>
                <a:spcPts val="1800"/>
              </a:spcAft>
              <a:buClr>
                <a:srgbClr val="4F81BD"/>
              </a:buClr>
              <a:buSzPct val="68000"/>
            </a:pPr>
            <a:r>
              <a:rPr lang="en-CA" sz="2000" dirty="0">
                <a:solidFill>
                  <a:prstClr val="black">
                    <a:lumMod val="95000"/>
                    <a:lumOff val="5000"/>
                  </a:prstClr>
                </a:solidFill>
                <a:latin typeface="Arial" pitchFamily="34" charset="0"/>
                <a:cs typeface="Arial" pitchFamily="34" charset="0"/>
              </a:rPr>
              <a:t>Virtualized</a:t>
            </a:r>
          </a:p>
          <a:p>
            <a:pPr algn="ctr">
              <a:spcBef>
                <a:spcPts val="450"/>
              </a:spcBef>
              <a:buClr>
                <a:srgbClr val="4F81BD"/>
              </a:buClr>
              <a:buSzPct val="68000"/>
              <a:buFontTx/>
              <a:buBlip>
                <a:blip r:embed="rId2"/>
              </a:buBlip>
            </a:pPr>
            <a:endParaRPr lang="en-CA" sz="2000" dirty="0">
              <a:solidFill>
                <a:prstClr val="black">
                  <a:lumMod val="95000"/>
                  <a:lumOff val="5000"/>
                </a:prstClr>
              </a:solidFill>
              <a:latin typeface="Arial" pitchFamily="34" charset="0"/>
              <a:cs typeface="Arial" pitchFamily="34" charset="0"/>
            </a:endParaRPr>
          </a:p>
        </p:txBody>
      </p:sp>
      <p:grpSp>
        <p:nvGrpSpPr>
          <p:cNvPr id="3" name="Group 2"/>
          <p:cNvGrpSpPr/>
          <p:nvPr/>
        </p:nvGrpSpPr>
        <p:grpSpPr>
          <a:xfrm>
            <a:off x="2860371" y="2024088"/>
            <a:ext cx="1103392" cy="2216249"/>
            <a:chOff x="2860371" y="2024088"/>
            <a:chExt cx="1103392" cy="2216249"/>
          </a:xfrm>
        </p:grpSpPr>
        <p:sp>
          <p:nvSpPr>
            <p:cNvPr id="20" name="Rounded Rectangle 19"/>
            <p:cNvSpPr/>
            <p:nvPr/>
          </p:nvSpPr>
          <p:spPr>
            <a:xfrm>
              <a:off x="3436434" y="2450312"/>
              <a:ext cx="527329" cy="1790024"/>
            </a:xfrm>
            <a:prstGeom prst="roundRect">
              <a:avLst>
                <a:gd name="adj" fmla="val 20389"/>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ounded Rectangle 20"/>
            <p:cNvSpPr/>
            <p:nvPr/>
          </p:nvSpPr>
          <p:spPr>
            <a:xfrm>
              <a:off x="2860371" y="2024088"/>
              <a:ext cx="527329" cy="221624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 name="Content Placeholder 1"/>
          <p:cNvSpPr txBox="1">
            <a:spLocks/>
          </p:cNvSpPr>
          <p:nvPr/>
        </p:nvSpPr>
        <p:spPr bwMode="auto">
          <a:xfrm>
            <a:off x="4411134" y="4238502"/>
            <a:ext cx="2057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marL="404813" indent="-282575"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algn="ctr">
              <a:spcBef>
                <a:spcPts val="450"/>
              </a:spcBef>
              <a:spcAft>
                <a:spcPts val="1800"/>
              </a:spcAft>
              <a:buClr>
                <a:srgbClr val="4F81BD"/>
              </a:buClr>
              <a:buSzPct val="68000"/>
            </a:pPr>
            <a:r>
              <a:rPr lang="en-CA" sz="2000" dirty="0">
                <a:solidFill>
                  <a:prstClr val="black">
                    <a:lumMod val="95000"/>
                    <a:lumOff val="5000"/>
                  </a:prstClr>
                </a:solidFill>
                <a:latin typeface="Arial" pitchFamily="34" charset="0"/>
                <a:cs typeface="Arial" pitchFamily="34" charset="0"/>
              </a:rPr>
              <a:t>Private Cloud</a:t>
            </a:r>
          </a:p>
          <a:p>
            <a:pPr algn="ctr">
              <a:spcBef>
                <a:spcPts val="450"/>
              </a:spcBef>
              <a:buClr>
                <a:srgbClr val="4F81BD"/>
              </a:buClr>
              <a:buSzPct val="68000"/>
              <a:buFontTx/>
              <a:buBlip>
                <a:blip r:embed="rId2"/>
              </a:buBlip>
            </a:pPr>
            <a:endParaRPr lang="en-CA" sz="2000" dirty="0">
              <a:solidFill>
                <a:prstClr val="black">
                  <a:lumMod val="95000"/>
                  <a:lumOff val="5000"/>
                </a:prstClr>
              </a:solidFill>
              <a:latin typeface="Arial" pitchFamily="34" charset="0"/>
              <a:cs typeface="Arial" pitchFamily="34" charset="0"/>
            </a:endParaRPr>
          </a:p>
        </p:txBody>
      </p:sp>
      <p:grpSp>
        <p:nvGrpSpPr>
          <p:cNvPr id="5" name="Group 4"/>
          <p:cNvGrpSpPr/>
          <p:nvPr/>
        </p:nvGrpSpPr>
        <p:grpSpPr>
          <a:xfrm>
            <a:off x="4888138" y="1989114"/>
            <a:ext cx="1103392" cy="2251223"/>
            <a:chOff x="4888138" y="1989114"/>
            <a:chExt cx="1103392" cy="2251223"/>
          </a:xfrm>
        </p:grpSpPr>
        <p:sp>
          <p:nvSpPr>
            <p:cNvPr id="25" name="Rounded Rectangle 24"/>
            <p:cNvSpPr/>
            <p:nvPr/>
          </p:nvSpPr>
          <p:spPr>
            <a:xfrm>
              <a:off x="5464201" y="1989114"/>
              <a:ext cx="527329" cy="2251222"/>
            </a:xfrm>
            <a:prstGeom prst="roundRect">
              <a:avLst>
                <a:gd name="adj" fmla="val 20389"/>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ounded Rectangle 25"/>
            <p:cNvSpPr/>
            <p:nvPr/>
          </p:nvSpPr>
          <p:spPr>
            <a:xfrm>
              <a:off x="4888138" y="3818082"/>
              <a:ext cx="527329" cy="422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8" name="Content Placeholder 1"/>
          <p:cNvSpPr txBox="1">
            <a:spLocks/>
          </p:cNvSpPr>
          <p:nvPr/>
        </p:nvSpPr>
        <p:spPr bwMode="auto">
          <a:xfrm>
            <a:off x="6616700" y="4238503"/>
            <a:ext cx="1892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marL="404813" indent="-282575"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algn="ctr">
              <a:spcBef>
                <a:spcPts val="450"/>
              </a:spcBef>
              <a:spcAft>
                <a:spcPts val="1800"/>
              </a:spcAft>
              <a:buClr>
                <a:srgbClr val="4F81BD"/>
              </a:buClr>
              <a:buSzPct val="68000"/>
            </a:pPr>
            <a:r>
              <a:rPr lang="en-CA" sz="2000" dirty="0">
                <a:solidFill>
                  <a:prstClr val="black">
                    <a:lumMod val="95000"/>
                    <a:lumOff val="5000"/>
                  </a:prstClr>
                </a:solidFill>
                <a:latin typeface="Arial" pitchFamily="34" charset="0"/>
                <a:cs typeface="Arial" pitchFamily="34" charset="0"/>
              </a:rPr>
              <a:t>Public Cloud</a:t>
            </a:r>
          </a:p>
          <a:p>
            <a:pPr algn="ctr">
              <a:spcBef>
                <a:spcPts val="450"/>
              </a:spcBef>
              <a:buClr>
                <a:srgbClr val="4F81BD"/>
              </a:buClr>
              <a:buSzPct val="68000"/>
              <a:buFontTx/>
              <a:buBlip>
                <a:blip r:embed="rId2"/>
              </a:buBlip>
            </a:pPr>
            <a:endParaRPr lang="en-CA" sz="2000" dirty="0">
              <a:solidFill>
                <a:prstClr val="black">
                  <a:lumMod val="95000"/>
                  <a:lumOff val="5000"/>
                </a:prstClr>
              </a:solidFill>
              <a:latin typeface="Arial" pitchFamily="34" charset="0"/>
              <a:cs typeface="Arial" pitchFamily="34" charset="0"/>
            </a:endParaRPr>
          </a:p>
        </p:txBody>
      </p:sp>
      <p:grpSp>
        <p:nvGrpSpPr>
          <p:cNvPr id="6" name="Group 5"/>
          <p:cNvGrpSpPr/>
          <p:nvPr/>
        </p:nvGrpSpPr>
        <p:grpSpPr>
          <a:xfrm>
            <a:off x="7011154" y="3197859"/>
            <a:ext cx="1103392" cy="1042478"/>
            <a:chOff x="7011154" y="3197859"/>
            <a:chExt cx="1103392" cy="1042478"/>
          </a:xfrm>
        </p:grpSpPr>
        <p:sp>
          <p:nvSpPr>
            <p:cNvPr id="30" name="Rounded Rectangle 29"/>
            <p:cNvSpPr/>
            <p:nvPr/>
          </p:nvSpPr>
          <p:spPr>
            <a:xfrm>
              <a:off x="7587217" y="3197859"/>
              <a:ext cx="527329" cy="1042477"/>
            </a:xfrm>
            <a:prstGeom prst="roundRect">
              <a:avLst>
                <a:gd name="adj" fmla="val 20389"/>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ounded Rectangle 30"/>
            <p:cNvSpPr/>
            <p:nvPr/>
          </p:nvSpPr>
          <p:spPr>
            <a:xfrm>
              <a:off x="7011154" y="3657476"/>
              <a:ext cx="527329" cy="5828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334324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Let’s start simple</a:t>
            </a:r>
            <a:endParaRPr lang="en-US" dirty="0"/>
          </a:p>
        </p:txBody>
      </p:sp>
      <p:sp>
        <p:nvSpPr>
          <p:cNvPr id="3" name="Title 2"/>
          <p:cNvSpPr>
            <a:spLocks noGrp="1"/>
          </p:cNvSpPr>
          <p:nvPr>
            <p:ph type="ctrTitle"/>
          </p:nvPr>
        </p:nvSpPr>
        <p:spPr/>
        <p:txBody>
          <a:bodyPr/>
          <a:lstStyle/>
          <a:p>
            <a:r>
              <a:rPr lang="en-US" dirty="0" smtClean="0"/>
              <a:t>Where the Adventure Begins …</a:t>
            </a:r>
            <a:endParaRPr lang="en-US" dirty="0"/>
          </a:p>
        </p:txBody>
      </p:sp>
    </p:spTree>
    <p:extLst>
      <p:ext uri="{BB962C8B-B14F-4D97-AF65-F5344CB8AC3E}">
        <p14:creationId xmlns:p14="http://schemas.microsoft.com/office/powerpoint/2010/main" val="3795076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CA" dirty="0"/>
              <a:t>Step 1: Download Stackato!</a:t>
            </a:r>
          </a:p>
          <a:p>
            <a:pPr lvl="1"/>
            <a:r>
              <a:rPr lang="en-CA" dirty="0" smtClean="0"/>
              <a:t>http</a:t>
            </a:r>
            <a:r>
              <a:rPr lang="en-CA" dirty="0"/>
              <a:t>://www.activestate.com/stackato/download_vm</a:t>
            </a:r>
          </a:p>
        </p:txBody>
      </p:sp>
      <p:sp>
        <p:nvSpPr>
          <p:cNvPr id="4" name="Title 3"/>
          <p:cNvSpPr>
            <a:spLocks noGrp="1"/>
          </p:cNvSpPr>
          <p:nvPr>
            <p:ph type="ctrTitle"/>
          </p:nvPr>
        </p:nvSpPr>
        <p:spPr/>
        <p:txBody>
          <a:bodyPr>
            <a:normAutofit/>
          </a:bodyPr>
          <a:lstStyle/>
          <a:p>
            <a:r>
              <a:rPr lang="en-CA" dirty="0"/>
              <a:t>Stackato on </a:t>
            </a:r>
            <a:r>
              <a:rPr lang="en-CA" dirty="0" err="1"/>
              <a:t>CloudStack</a:t>
            </a:r>
            <a:r>
              <a:rPr lang="en-CA" dirty="0"/>
              <a:t> </a:t>
            </a:r>
            <a:r>
              <a:rPr lang="en-CA" dirty="0" smtClean="0"/>
              <a:t>in 4 </a:t>
            </a:r>
            <a:r>
              <a:rPr lang="en-CA" dirty="0"/>
              <a:t>Steps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3645" y="1925293"/>
            <a:ext cx="7346726" cy="261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160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Log In To </a:t>
            </a:r>
            <a:r>
              <a:rPr lang="en-CA" dirty="0" err="1" smtClean="0"/>
              <a:t>Cloudstack</a:t>
            </a:r>
            <a:endParaRPr lang="en-CA" dirty="0"/>
          </a:p>
        </p:txBody>
      </p:sp>
      <p:pic>
        <p:nvPicPr>
          <p:cNvPr id="4099" name="Picture 3" descr="C:\Users\dianem\CloudStackVHD\CloudStackTemplateCreated.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984" y="1005576"/>
            <a:ext cx="8208912" cy="375386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dianem\CloudStackVHD\CloudStackLogi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0112" y="1005576"/>
            <a:ext cx="2972068" cy="140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728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Step 2: Create A Template</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4925" y="955478"/>
            <a:ext cx="6534150" cy="367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79959" y="1741340"/>
            <a:ext cx="2784083" cy="2694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785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p:pic>
      <p:sp>
        <p:nvSpPr>
          <p:cNvPr id="2" name="Title 1"/>
          <p:cNvSpPr>
            <a:spLocks noGrp="1"/>
          </p:cNvSpPr>
          <p:nvPr>
            <p:ph type="ctrTitle"/>
          </p:nvPr>
        </p:nvSpPr>
        <p:spPr/>
        <p:txBody>
          <a:bodyPr>
            <a:normAutofit/>
          </a:bodyPr>
          <a:lstStyle/>
          <a:p>
            <a:r>
              <a:rPr lang="en-CA" dirty="0" smtClean="0"/>
              <a:t>45 minutes later…Uploads take Time!</a:t>
            </a:r>
            <a:endParaRPr lang="en-CA" dirty="0"/>
          </a:p>
        </p:txBody>
      </p:sp>
    </p:spTree>
    <p:extLst>
      <p:ext uri="{BB962C8B-B14F-4D97-AF65-F5344CB8AC3E}">
        <p14:creationId xmlns:p14="http://schemas.microsoft.com/office/powerpoint/2010/main" val="2005464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457200" y="1111211"/>
            <a:ext cx="3332528" cy="1308712"/>
          </a:xfrm>
        </p:spPr>
      </p:pic>
      <p:sp>
        <p:nvSpPr>
          <p:cNvPr id="2" name="Title 1"/>
          <p:cNvSpPr>
            <a:spLocks noGrp="1"/>
          </p:cNvSpPr>
          <p:nvPr>
            <p:ph type="ctrTitle"/>
          </p:nvPr>
        </p:nvSpPr>
        <p:spPr/>
        <p:txBody>
          <a:bodyPr>
            <a:normAutofit/>
          </a:bodyPr>
          <a:lstStyle/>
          <a:p>
            <a:r>
              <a:rPr lang="en-CA" dirty="0" smtClean="0"/>
              <a:t>Step 3: Create an Instance</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83865" y="1496758"/>
            <a:ext cx="3056733" cy="1617521"/>
          </a:xfrm>
          <a:prstGeom prst="rect">
            <a:avLst/>
          </a:prstGeom>
        </p:spPr>
      </p:pic>
      <p:sp>
        <p:nvSpPr>
          <p:cNvPr id="7" name="Right Arrow 6"/>
          <p:cNvSpPr/>
          <p:nvPr/>
        </p:nvSpPr>
        <p:spPr>
          <a:xfrm>
            <a:off x="3851920" y="2571750"/>
            <a:ext cx="288032" cy="378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10915" y="2139702"/>
            <a:ext cx="3031868" cy="163200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31537" y="2738094"/>
            <a:ext cx="2998304" cy="161942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56878" y="3114279"/>
            <a:ext cx="3020679" cy="1611029"/>
          </a:xfrm>
          <a:prstGeom prst="rect">
            <a:avLst/>
          </a:prstGeom>
        </p:spPr>
      </p:pic>
      <p:pic>
        <p:nvPicPr>
          <p:cNvPr id="1027" name="Picture 3" descr="C:\Users\dianem\AppData\Local\Microsoft\Windows\Temporary Internet Files\Content.IE5\PASCE60S\MC900360788[1].wmf"/>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04744" y="3253778"/>
            <a:ext cx="1160374" cy="13640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03648" y="3959783"/>
            <a:ext cx="1502265" cy="384721"/>
          </a:xfrm>
          <a:prstGeom prst="rect">
            <a:avLst/>
          </a:prstGeom>
          <a:noFill/>
        </p:spPr>
        <p:txBody>
          <a:bodyPr wrap="none" rtlCol="0">
            <a:spAutoFit/>
          </a:bodyPr>
          <a:lstStyle/>
          <a:p>
            <a:r>
              <a:rPr lang="en-CA" dirty="0" smtClean="0"/>
              <a:t>Nice Wizard!</a:t>
            </a:r>
            <a:endParaRPr lang="en-CA" dirty="0"/>
          </a:p>
        </p:txBody>
      </p:sp>
    </p:spTree>
    <p:extLst>
      <p:ext uri="{BB962C8B-B14F-4D97-AF65-F5344CB8AC3E}">
        <p14:creationId xmlns:p14="http://schemas.microsoft.com/office/powerpoint/2010/main" val="2629500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Look Up the instance’s IP Address &amp; configure Stackato..</a:t>
            </a: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7791" y="1974372"/>
            <a:ext cx="7619048" cy="305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9079" y="1212173"/>
            <a:ext cx="6963552" cy="1462952"/>
          </a:xfrm>
          <a:prstGeom prst="rect">
            <a:avLst/>
          </a:prstGeom>
        </p:spPr>
      </p:pic>
    </p:spTree>
    <p:extLst>
      <p:ext uri="{BB962C8B-B14F-4D97-AF65-F5344CB8AC3E}">
        <p14:creationId xmlns:p14="http://schemas.microsoft.com/office/powerpoint/2010/main" val="2571074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stackato-admin commands</a:t>
            </a:r>
            <a:endParaRPr lang="en-CA" dirty="0"/>
          </a:p>
        </p:txBody>
      </p:sp>
      <p:sp>
        <p:nvSpPr>
          <p:cNvPr id="2" name="Title 1"/>
          <p:cNvSpPr>
            <a:spLocks noGrp="1"/>
          </p:cNvSpPr>
          <p:nvPr>
            <p:ph type="ctrTitle"/>
          </p:nvPr>
        </p:nvSpPr>
        <p:spPr/>
        <p:txBody>
          <a:bodyPr/>
          <a:lstStyle/>
          <a:p>
            <a:pPr algn="l"/>
            <a:r>
              <a:rPr lang="en-CA" dirty="0" smtClean="0"/>
              <a:t>Step 4: Become “Stackato”</a:t>
            </a:r>
            <a:endParaRPr lang="en-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815666"/>
            <a:ext cx="8045532" cy="262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ActiveState\stackato-architecture-diagram.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76257" y="357504"/>
            <a:ext cx="1993549" cy="1081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148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lstStyle/>
          <a:p>
            <a:r>
              <a:rPr lang="en-US" dirty="0" smtClean="0"/>
              <a:t>Who is ActiveState?</a:t>
            </a:r>
          </a:p>
          <a:p>
            <a:r>
              <a:rPr lang="en-US" dirty="0" smtClean="0"/>
              <a:t>What is </a:t>
            </a:r>
            <a:r>
              <a:rPr lang="en-US" dirty="0" err="1" smtClean="0"/>
              <a:t>PaaS</a:t>
            </a:r>
            <a:r>
              <a:rPr lang="en-US" dirty="0" smtClean="0"/>
              <a:t>?</a:t>
            </a:r>
          </a:p>
          <a:p>
            <a:r>
              <a:rPr lang="en-US" dirty="0" smtClean="0"/>
              <a:t>What is the Open Cloud?</a:t>
            </a:r>
          </a:p>
          <a:p>
            <a:r>
              <a:rPr lang="en-US" dirty="0" smtClean="0"/>
              <a:t>The Adventures in Deployment …</a:t>
            </a:r>
            <a:endParaRPr lang="en-US" dirty="0"/>
          </a:p>
        </p:txBody>
      </p:sp>
    </p:spTree>
    <p:extLst>
      <p:ext uri="{BB962C8B-B14F-4D97-AF65-F5344CB8AC3E}">
        <p14:creationId xmlns:p14="http://schemas.microsoft.com/office/powerpoint/2010/main" val="275392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201137" y="1607824"/>
            <a:ext cx="4131251" cy="1822881"/>
          </a:xfrm>
        </p:spPr>
      </p:pic>
      <p:sp>
        <p:nvSpPr>
          <p:cNvPr id="2" name="Title 1"/>
          <p:cNvSpPr>
            <a:spLocks noGrp="1"/>
          </p:cNvSpPr>
          <p:nvPr>
            <p:ph type="ctrTitle"/>
          </p:nvPr>
        </p:nvSpPr>
        <p:spPr/>
        <p:txBody>
          <a:bodyPr>
            <a:normAutofit/>
          </a:bodyPr>
          <a:lstStyle/>
          <a:p>
            <a:r>
              <a:rPr lang="en-CA" dirty="0" smtClean="0"/>
              <a:t>Log in to Stackato &amp; Start Deploying</a:t>
            </a:r>
            <a:endParaRPr lang="en-CA" dirty="0"/>
          </a:p>
        </p:txBody>
      </p:sp>
      <p:pic>
        <p:nvPicPr>
          <p:cNvPr id="5"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42016" y="1397466"/>
            <a:ext cx="3835729" cy="2272016"/>
          </a:xfrm>
          <a:prstGeom prst="rect">
            <a:avLst/>
          </a:prstGeom>
        </p:spPr>
      </p:pic>
      <p:sp>
        <p:nvSpPr>
          <p:cNvPr id="6" name="Right Arrow 5"/>
          <p:cNvSpPr/>
          <p:nvPr/>
        </p:nvSpPr>
        <p:spPr>
          <a:xfrm>
            <a:off x="4538710" y="2314728"/>
            <a:ext cx="288032" cy="378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86417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ontent Placeholder 6"/>
          <p:cNvGraphicFramePr>
            <a:graphicFrameLocks/>
          </p:cNvGraphicFramePr>
          <p:nvPr>
            <p:extLst>
              <p:ext uri="{D42A27DB-BD31-4B8C-83A1-F6EECF244321}">
                <p14:modId xmlns:p14="http://schemas.microsoft.com/office/powerpoint/2010/main" val="1407547305"/>
              </p:ext>
            </p:extLst>
          </p:nvPr>
        </p:nvGraphicFramePr>
        <p:xfrm>
          <a:off x="457200" y="1111210"/>
          <a:ext cx="8392075" cy="3231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 name="TextBox 38"/>
          <p:cNvSpPr txBox="1"/>
          <p:nvPr/>
        </p:nvSpPr>
        <p:spPr>
          <a:xfrm>
            <a:off x="2364809" y="2600364"/>
            <a:ext cx="291047" cy="366577"/>
          </a:xfrm>
          <a:prstGeom prst="rect">
            <a:avLst/>
          </a:prstGeom>
          <a:noFill/>
        </p:spPr>
        <p:txBody>
          <a:bodyPr wrap="none" lIns="73472" tIns="36736" rIns="73472" bIns="36736" rtlCol="0">
            <a:spAutoFit/>
          </a:bodyPr>
          <a:lstStyle/>
          <a:p>
            <a:pPr fontAlgn="auto">
              <a:spcBef>
                <a:spcPts val="0"/>
              </a:spcBef>
              <a:spcAft>
                <a:spcPts val="0"/>
              </a:spcAft>
              <a:defRPr/>
            </a:pPr>
            <a:r>
              <a:rPr lang="en-CA" sz="1800" b="1" kern="0" dirty="0" smtClean="0">
                <a:solidFill>
                  <a:srgbClr val="006699"/>
                </a:solidFill>
                <a:latin typeface="Arial"/>
              </a:rPr>
              <a:t>+</a:t>
            </a:r>
            <a:endParaRPr lang="en-CA" sz="1800" b="1" kern="0" dirty="0">
              <a:solidFill>
                <a:srgbClr val="006699"/>
              </a:solidFill>
              <a:latin typeface="Arial"/>
            </a:endParaRPr>
          </a:p>
        </p:txBody>
      </p:sp>
      <p:sp>
        <p:nvSpPr>
          <p:cNvPr id="40" name="TextBox 39"/>
          <p:cNvSpPr txBox="1"/>
          <p:nvPr/>
        </p:nvSpPr>
        <p:spPr>
          <a:xfrm>
            <a:off x="4503447" y="2600364"/>
            <a:ext cx="291047" cy="366577"/>
          </a:xfrm>
          <a:prstGeom prst="rect">
            <a:avLst/>
          </a:prstGeom>
          <a:noFill/>
        </p:spPr>
        <p:txBody>
          <a:bodyPr wrap="none" lIns="73472" tIns="36736" rIns="73472" bIns="36736" rtlCol="0">
            <a:spAutoFit/>
          </a:bodyPr>
          <a:lstStyle/>
          <a:p>
            <a:pPr fontAlgn="auto">
              <a:spcBef>
                <a:spcPts val="0"/>
              </a:spcBef>
              <a:spcAft>
                <a:spcPts val="0"/>
              </a:spcAft>
              <a:defRPr/>
            </a:pPr>
            <a:r>
              <a:rPr lang="en-CA" sz="1800" b="1" kern="0" dirty="0" smtClean="0">
                <a:solidFill>
                  <a:srgbClr val="006699"/>
                </a:solidFill>
                <a:latin typeface="Arial"/>
              </a:rPr>
              <a:t>+</a:t>
            </a:r>
            <a:endParaRPr lang="en-CA" sz="1800" b="1" kern="0" dirty="0">
              <a:solidFill>
                <a:srgbClr val="006699"/>
              </a:solidFill>
              <a:latin typeface="Arial"/>
            </a:endParaRPr>
          </a:p>
        </p:txBody>
      </p:sp>
      <p:sp>
        <p:nvSpPr>
          <p:cNvPr id="41" name="TextBox 40"/>
          <p:cNvSpPr txBox="1"/>
          <p:nvPr/>
        </p:nvSpPr>
        <p:spPr>
          <a:xfrm>
            <a:off x="6642085" y="2600364"/>
            <a:ext cx="291047" cy="366577"/>
          </a:xfrm>
          <a:prstGeom prst="rect">
            <a:avLst/>
          </a:prstGeom>
          <a:noFill/>
        </p:spPr>
        <p:txBody>
          <a:bodyPr wrap="none" lIns="73472" tIns="36736" rIns="73472" bIns="36736" rtlCol="0">
            <a:spAutoFit/>
          </a:bodyPr>
          <a:lstStyle/>
          <a:p>
            <a:pPr fontAlgn="auto">
              <a:spcBef>
                <a:spcPts val="0"/>
              </a:spcBef>
              <a:spcAft>
                <a:spcPts val="0"/>
              </a:spcAft>
              <a:defRPr/>
            </a:pPr>
            <a:r>
              <a:rPr lang="en-CA" sz="1800" b="1" kern="0" dirty="0" smtClean="0">
                <a:solidFill>
                  <a:srgbClr val="006699"/>
                </a:solidFill>
                <a:latin typeface="Arial"/>
              </a:rPr>
              <a:t>=</a:t>
            </a:r>
            <a:endParaRPr lang="en-CA" sz="1800" b="1" kern="0" dirty="0">
              <a:solidFill>
                <a:srgbClr val="006699"/>
              </a:solidFill>
              <a:latin typeface="Arial"/>
            </a:endParaRPr>
          </a:p>
        </p:txBody>
      </p:sp>
      <p:pic>
        <p:nvPicPr>
          <p:cNvPr id="42" name="Picture 41" descr="stackato-microcloud-diagram-final.pn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769111" y="2280117"/>
            <a:ext cx="1346716" cy="759686"/>
          </a:xfrm>
          <a:prstGeom prst="rect">
            <a:avLst/>
          </a:prstGeom>
        </p:spPr>
      </p:pic>
      <p:grpSp>
        <p:nvGrpSpPr>
          <p:cNvPr id="43" name="Group 42"/>
          <p:cNvGrpSpPr/>
          <p:nvPr/>
        </p:nvGrpSpPr>
        <p:grpSpPr>
          <a:xfrm>
            <a:off x="3131840" y="2135266"/>
            <a:ext cx="966954" cy="724516"/>
            <a:chOff x="3279800" y="3161928"/>
            <a:chExt cx="1440160" cy="1152128"/>
          </a:xfrm>
        </p:grpSpPr>
        <p:pic>
          <p:nvPicPr>
            <p:cNvPr id="44" name="Picture 2"/>
            <p:cNvPicPr>
              <a:picLocks noChangeAspect="1" noChangeArrowheads="1"/>
            </p:cNvPicPr>
            <p:nvPr/>
          </p:nvPicPr>
          <p:blipFill>
            <a:blip r:embed="rId9" cstate="print">
              <a:extLst>
                <a:ext uri="{28A0092B-C50C-407E-A947-70E740481C1C}">
                  <a14:useLocalDpi xmlns:a14="http://schemas.microsoft.com/office/drawing/2010/main"/>
                </a:ext>
              </a:extLst>
            </a:blip>
            <a:srcRect r="16554"/>
            <a:stretch>
              <a:fillRect/>
            </a:stretch>
          </p:blipFill>
          <p:spPr bwMode="auto">
            <a:xfrm>
              <a:off x="3783856" y="3161928"/>
              <a:ext cx="936104" cy="1152128"/>
            </a:xfrm>
            <a:prstGeom prst="rect">
              <a:avLst/>
            </a:prstGeom>
            <a:noFill/>
            <a:ln w="9525">
              <a:noFill/>
              <a:miter lim="800000"/>
              <a:headEnd/>
              <a:tailEnd/>
            </a:ln>
          </p:spPr>
        </p:pic>
        <p:pic>
          <p:nvPicPr>
            <p:cNvPr id="45" name="Picture 44" descr="stackato-microcloud-diagram-final.png"/>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3279800" y="3593976"/>
              <a:ext cx="936104" cy="693411"/>
            </a:xfrm>
            <a:prstGeom prst="rect">
              <a:avLst/>
            </a:prstGeom>
          </p:spPr>
        </p:pic>
      </p:grpSp>
      <p:pic>
        <p:nvPicPr>
          <p:cNvPr id="46" name="Picture 2"/>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239454" y="2211710"/>
            <a:ext cx="1105398" cy="790418"/>
          </a:xfrm>
          <a:prstGeom prst="rect">
            <a:avLst/>
          </a:prstGeom>
          <a:noFill/>
          <a:ln w="9525">
            <a:noFill/>
            <a:miter lim="800000"/>
            <a:headEnd/>
            <a:tailEnd/>
          </a:ln>
        </p:spPr>
      </p:pic>
      <p:pic>
        <p:nvPicPr>
          <p:cNvPr id="47" name="Picture 46"/>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350164" y="2190413"/>
            <a:ext cx="1182276" cy="680088"/>
          </a:xfrm>
          <a:prstGeom prst="rect">
            <a:avLst/>
          </a:prstGeom>
          <a:noFill/>
          <a:ln w="9525">
            <a:noFill/>
            <a:miter lim="800000"/>
            <a:headEnd/>
            <a:tailEnd/>
          </a:ln>
        </p:spPr>
      </p:pic>
      <p:sp>
        <p:nvSpPr>
          <p:cNvPr id="50" name="Title 4"/>
          <p:cNvSpPr txBox="1">
            <a:spLocks/>
          </p:cNvSpPr>
          <p:nvPr/>
        </p:nvSpPr>
        <p:spPr>
          <a:xfrm>
            <a:off x="457200" y="195765"/>
            <a:ext cx="8229600" cy="935825"/>
          </a:xfrm>
          <a:prstGeom prst="rect">
            <a:avLst/>
          </a:prstGeom>
          <a:noFill/>
        </p:spPr>
        <p:txBody>
          <a:bodyPr vert="horz" lIns="81633" tIns="40815" rIns="81633" bIns="40815" anchor="ctr" anchorCtr="0">
            <a:noAutofit/>
            <a:scene3d>
              <a:camera prst="orthographicFront"/>
              <a:lightRig rig="soft" dir="t"/>
            </a:scene3d>
            <a:sp3d prstMaterial="softEdge"/>
          </a:bodyPr>
          <a:lstStyle>
            <a:lvl1pPr algn="l" rtl="0" eaLnBrk="0" fontAlgn="base" hangingPunct="0">
              <a:spcBef>
                <a:spcPct val="0"/>
              </a:spcBef>
              <a:spcAft>
                <a:spcPct val="0"/>
              </a:spcAft>
              <a:defRPr kumimoji="0" lang="en-US" sz="3500" b="1" kern="1200" cap="none" spc="0" baseline="0" dirty="0" smtClean="0">
                <a:ln>
                  <a:solidFill>
                    <a:schemeClr val="accent3">
                      <a:lumMod val="50000"/>
                    </a:schemeClr>
                  </a:solidFill>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700">
                <a:solidFill>
                  <a:srgbClr val="BFBFBF"/>
                </a:solidFill>
                <a:latin typeface="Arial" charset="0"/>
                <a:ea typeface="MS PGothic" pitchFamily="34" charset="-128"/>
              </a:defRPr>
            </a:lvl2pPr>
            <a:lvl3pPr algn="l" rtl="0" eaLnBrk="0" fontAlgn="base" hangingPunct="0">
              <a:spcBef>
                <a:spcPct val="0"/>
              </a:spcBef>
              <a:spcAft>
                <a:spcPct val="0"/>
              </a:spcAft>
              <a:defRPr sz="3700">
                <a:solidFill>
                  <a:srgbClr val="BFBFBF"/>
                </a:solidFill>
                <a:latin typeface="Arial" charset="0"/>
                <a:ea typeface="MS PGothic" pitchFamily="34" charset="-128"/>
              </a:defRPr>
            </a:lvl3pPr>
            <a:lvl4pPr algn="l" rtl="0" eaLnBrk="0" fontAlgn="base" hangingPunct="0">
              <a:spcBef>
                <a:spcPct val="0"/>
              </a:spcBef>
              <a:spcAft>
                <a:spcPct val="0"/>
              </a:spcAft>
              <a:defRPr sz="3700">
                <a:solidFill>
                  <a:srgbClr val="BFBFBF"/>
                </a:solidFill>
                <a:latin typeface="Arial" charset="0"/>
                <a:ea typeface="MS PGothic" pitchFamily="34" charset="-128"/>
              </a:defRPr>
            </a:lvl4pPr>
            <a:lvl5pPr algn="l" rtl="0" eaLnBrk="0" fontAlgn="base" hangingPunct="0">
              <a:spcBef>
                <a:spcPct val="0"/>
              </a:spcBef>
              <a:spcAft>
                <a:spcPct val="0"/>
              </a:spcAft>
              <a:defRPr sz="3700">
                <a:solidFill>
                  <a:srgbClr val="BFBFBF"/>
                </a:solidFill>
                <a:latin typeface="Arial" charset="0"/>
                <a:ea typeface="MS PGothic" pitchFamily="34" charset="-128"/>
              </a:defRPr>
            </a:lvl5pPr>
            <a:lvl6pPr marL="408170" algn="l" rtl="0" eaLnBrk="1" fontAlgn="base" hangingPunct="1">
              <a:spcBef>
                <a:spcPct val="0"/>
              </a:spcBef>
              <a:spcAft>
                <a:spcPct val="0"/>
              </a:spcAft>
              <a:defRPr sz="3700">
                <a:solidFill>
                  <a:srgbClr val="BFBFBF"/>
                </a:solidFill>
                <a:latin typeface="Calibri" pitchFamily="34" charset="0"/>
              </a:defRPr>
            </a:lvl6pPr>
            <a:lvl7pPr marL="816340" algn="l" rtl="0" eaLnBrk="1" fontAlgn="base" hangingPunct="1">
              <a:spcBef>
                <a:spcPct val="0"/>
              </a:spcBef>
              <a:spcAft>
                <a:spcPct val="0"/>
              </a:spcAft>
              <a:defRPr sz="3700">
                <a:solidFill>
                  <a:srgbClr val="BFBFBF"/>
                </a:solidFill>
                <a:latin typeface="Calibri" pitchFamily="34" charset="0"/>
              </a:defRPr>
            </a:lvl7pPr>
            <a:lvl8pPr marL="1224510" algn="l" rtl="0" eaLnBrk="1" fontAlgn="base" hangingPunct="1">
              <a:spcBef>
                <a:spcPct val="0"/>
              </a:spcBef>
              <a:spcAft>
                <a:spcPct val="0"/>
              </a:spcAft>
              <a:defRPr sz="3700">
                <a:solidFill>
                  <a:srgbClr val="BFBFBF"/>
                </a:solidFill>
                <a:latin typeface="Calibri" pitchFamily="34" charset="0"/>
              </a:defRPr>
            </a:lvl8pPr>
            <a:lvl9pPr marL="1632680" algn="l" rtl="0" eaLnBrk="1" fontAlgn="base" hangingPunct="1">
              <a:spcBef>
                <a:spcPct val="0"/>
              </a:spcBef>
              <a:spcAft>
                <a:spcPct val="0"/>
              </a:spcAft>
              <a:defRPr sz="3700">
                <a:solidFill>
                  <a:srgbClr val="BFBFBF"/>
                </a:solidFill>
                <a:latin typeface="Calibri" pitchFamily="34" charset="0"/>
              </a:defRPr>
            </a:lvl9pPr>
          </a:lstStyle>
          <a:p>
            <a:pPr algn="ctr">
              <a:defRPr/>
            </a:pPr>
            <a:r>
              <a:rPr lang="en-CA">
                <a:ln>
                  <a:solidFill>
                    <a:srgbClr val="5F5F5F">
                      <a:lumMod val="50000"/>
                    </a:srgbClr>
                  </a:solidFill>
                </a:ln>
                <a:solidFill>
                  <a:srgbClr val="5F5F5F">
                    <a:lumMod val="50000"/>
                  </a:srgbClr>
                </a:solidFill>
                <a:latin typeface="Arial"/>
              </a:rPr>
              <a:t>The Stackato Deployment Model</a:t>
            </a:r>
          </a:p>
        </p:txBody>
      </p:sp>
      <p:pic>
        <p:nvPicPr>
          <p:cNvPr id="51" name="Picture 4"/>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65749" y="3939902"/>
            <a:ext cx="3018419" cy="77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1495" y="1028850"/>
            <a:ext cx="1038842" cy="103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8100392" y="1027066"/>
            <a:ext cx="1042416" cy="104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487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Adventure Continues …</a:t>
            </a:r>
            <a:endParaRPr lang="en-US" dirty="0"/>
          </a:p>
        </p:txBody>
      </p:sp>
      <p:sp>
        <p:nvSpPr>
          <p:cNvPr id="3" name="Content Placeholder 2"/>
          <p:cNvSpPr>
            <a:spLocks noGrp="1"/>
          </p:cNvSpPr>
          <p:nvPr>
            <p:ph idx="1"/>
          </p:nvPr>
        </p:nvSpPr>
        <p:spPr/>
        <p:txBody>
          <a:bodyPr/>
          <a:lstStyle/>
          <a:p>
            <a:r>
              <a:rPr lang="en-US" dirty="0" smtClean="0"/>
              <a:t>Importing the VM is step 1</a:t>
            </a:r>
          </a:p>
          <a:p>
            <a:r>
              <a:rPr lang="en-US" dirty="0" smtClean="0"/>
              <a:t>Some methods are easier than others</a:t>
            </a:r>
          </a:p>
          <a:p>
            <a:r>
              <a:rPr lang="en-US" dirty="0" smtClean="0"/>
              <a:t>Some allow this via their UI</a:t>
            </a:r>
            <a:endParaRPr lang="en-US" dirty="0"/>
          </a:p>
        </p:txBody>
      </p:sp>
      <p:pic>
        <p:nvPicPr>
          <p:cNvPr id="4" name="Picture 3" descr="Screen shot 2012-07-19 at 2.00.53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2719" y="2796301"/>
            <a:ext cx="6057523" cy="2347199"/>
          </a:xfrm>
          <a:prstGeom prst="rect">
            <a:avLst/>
          </a:prstGeom>
        </p:spPr>
      </p:pic>
    </p:spTree>
    <p:extLst>
      <p:ext uri="{BB962C8B-B14F-4D97-AF65-F5344CB8AC3E}">
        <p14:creationId xmlns:p14="http://schemas.microsoft.com/office/powerpoint/2010/main" val="1107599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 all import steps are short</a:t>
            </a:r>
          </a:p>
        </p:txBody>
      </p:sp>
      <p:sp>
        <p:nvSpPr>
          <p:cNvPr id="3" name="Title 2"/>
          <p:cNvSpPr>
            <a:spLocks noGrp="1"/>
          </p:cNvSpPr>
          <p:nvPr>
            <p:ph type="ctrTitle"/>
          </p:nvPr>
        </p:nvSpPr>
        <p:spPr/>
        <p:txBody>
          <a:bodyPr/>
          <a:lstStyle/>
          <a:p>
            <a:r>
              <a:rPr lang="en-US" dirty="0" err="1" smtClean="0"/>
              <a:t>OpenStack</a:t>
            </a:r>
            <a:r>
              <a:rPr lang="en-US" dirty="0" smtClean="0"/>
              <a:t> in Stages</a:t>
            </a:r>
            <a:endParaRPr lang="en-US" dirty="0"/>
          </a:p>
        </p:txBody>
      </p:sp>
      <p:pic>
        <p:nvPicPr>
          <p:cNvPr id="4" name="Picture 3" descr="ostackimport.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250" y="1618065"/>
            <a:ext cx="4093399" cy="3525435"/>
          </a:xfrm>
          <a:prstGeom prst="rect">
            <a:avLst/>
          </a:prstGeom>
        </p:spPr>
      </p:pic>
      <p:pic>
        <p:nvPicPr>
          <p:cNvPr id="5" name="Picture 4" descr="ostackimport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40078" y="1761437"/>
            <a:ext cx="4540041" cy="1454954"/>
          </a:xfrm>
          <a:prstGeom prst="rect">
            <a:avLst/>
          </a:prstGeom>
        </p:spPr>
      </p:pic>
    </p:spTree>
    <p:extLst>
      <p:ext uri="{BB962C8B-B14F-4D97-AF65-F5344CB8AC3E}">
        <p14:creationId xmlns:p14="http://schemas.microsoft.com/office/powerpoint/2010/main" val="1046733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c2.pn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226566" y="972887"/>
            <a:ext cx="6182684" cy="2427992"/>
          </a:xfrm>
        </p:spPr>
      </p:pic>
      <p:sp>
        <p:nvSpPr>
          <p:cNvPr id="3" name="Title 2"/>
          <p:cNvSpPr>
            <a:spLocks noGrp="1"/>
          </p:cNvSpPr>
          <p:nvPr>
            <p:ph type="ctrTitle"/>
          </p:nvPr>
        </p:nvSpPr>
        <p:spPr/>
        <p:txBody>
          <a:bodyPr/>
          <a:lstStyle/>
          <a:p>
            <a:r>
              <a:rPr lang="en-US" dirty="0" smtClean="0"/>
              <a:t>Images, images, everywhere</a:t>
            </a:r>
            <a:endParaRPr lang="en-US" dirty="0"/>
          </a:p>
        </p:txBody>
      </p:sp>
      <p:pic>
        <p:nvPicPr>
          <p:cNvPr id="6" name="Picture 5" descr="vC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50623" y="1835706"/>
            <a:ext cx="5125038" cy="2908146"/>
          </a:xfrm>
          <a:prstGeom prst="rect">
            <a:avLst/>
          </a:prstGeom>
        </p:spPr>
      </p:pic>
      <p:pic>
        <p:nvPicPr>
          <p:cNvPr id="5" name="Picture 4" descr="hpc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84092" y="1413173"/>
            <a:ext cx="4555356" cy="3382222"/>
          </a:xfrm>
          <a:prstGeom prst="rect">
            <a:avLst/>
          </a:prstGeom>
        </p:spPr>
      </p:pic>
      <p:pic>
        <p:nvPicPr>
          <p:cNvPr id="7" name="Picture 6" descr="vcenter.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12315" y="2034835"/>
            <a:ext cx="4031685" cy="2277959"/>
          </a:xfrm>
          <a:prstGeom prst="rect">
            <a:avLst/>
          </a:prstGeom>
        </p:spPr>
      </p:pic>
    </p:spTree>
    <p:extLst>
      <p:ext uri="{BB962C8B-B14F-4D97-AF65-F5344CB8AC3E}">
        <p14:creationId xmlns:p14="http://schemas.microsoft.com/office/powerpoint/2010/main" val="1726282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Clustering</a:t>
            </a:r>
          </a:p>
          <a:p>
            <a:pPr lvl="1"/>
            <a:r>
              <a:rPr lang="en-US" dirty="0" smtClean="0"/>
              <a:t>Network, network, network</a:t>
            </a:r>
          </a:p>
        </p:txBody>
      </p:sp>
      <p:sp>
        <p:nvSpPr>
          <p:cNvPr id="3" name="Title 2"/>
          <p:cNvSpPr>
            <a:spLocks noGrp="1"/>
          </p:cNvSpPr>
          <p:nvPr>
            <p:ph type="ctrTitle"/>
          </p:nvPr>
        </p:nvSpPr>
        <p:spPr/>
        <p:txBody>
          <a:bodyPr/>
          <a:lstStyle/>
          <a:p>
            <a:r>
              <a:rPr lang="en-US" dirty="0" smtClean="0"/>
              <a:t>Supporting the </a:t>
            </a:r>
            <a:r>
              <a:rPr lang="en-US" dirty="0"/>
              <a:t>A</a:t>
            </a:r>
            <a:r>
              <a:rPr lang="en-US" dirty="0" smtClean="0"/>
              <a:t>dvanced Features</a:t>
            </a:r>
            <a:endParaRPr lang="en-US" dirty="0"/>
          </a:p>
        </p:txBody>
      </p:sp>
      <p:pic>
        <p:nvPicPr>
          <p:cNvPr id="4" name="Picture 3" descr="vcdnetwork.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5642" y="1976496"/>
            <a:ext cx="4006456" cy="3074836"/>
          </a:xfrm>
          <a:prstGeom prst="rect">
            <a:avLst/>
          </a:prstGeom>
        </p:spPr>
      </p:pic>
      <p:pic>
        <p:nvPicPr>
          <p:cNvPr id="5" name="Picture 4" descr="paas-diagram_stackat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82535" y="634937"/>
            <a:ext cx="5061465" cy="3689290"/>
          </a:xfrm>
          <a:prstGeom prst="rect">
            <a:avLst/>
          </a:prstGeom>
        </p:spPr>
      </p:pic>
    </p:spTree>
    <p:extLst>
      <p:ext uri="{BB962C8B-B14F-4D97-AF65-F5344CB8AC3E}">
        <p14:creationId xmlns:p14="http://schemas.microsoft.com/office/powerpoint/2010/main" val="1318320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Clustering</a:t>
            </a:r>
          </a:p>
          <a:p>
            <a:pPr lvl="1"/>
            <a:r>
              <a:rPr lang="en-US" dirty="0" smtClean="0"/>
              <a:t>Network, network, network</a:t>
            </a:r>
          </a:p>
          <a:p>
            <a:pPr lvl="1"/>
            <a:r>
              <a:rPr lang="en-US" dirty="0" smtClean="0"/>
              <a:t>Secure the cluster!</a:t>
            </a:r>
          </a:p>
          <a:p>
            <a:pPr lvl="1"/>
            <a:r>
              <a:rPr lang="en-US" dirty="0" smtClean="0"/>
              <a:t>…but how?</a:t>
            </a:r>
          </a:p>
        </p:txBody>
      </p:sp>
      <p:sp>
        <p:nvSpPr>
          <p:cNvPr id="3" name="Title 2"/>
          <p:cNvSpPr>
            <a:spLocks noGrp="1"/>
          </p:cNvSpPr>
          <p:nvPr>
            <p:ph type="ctrTitle"/>
          </p:nvPr>
        </p:nvSpPr>
        <p:spPr/>
        <p:txBody>
          <a:bodyPr/>
          <a:lstStyle/>
          <a:p>
            <a:r>
              <a:rPr lang="en-US" dirty="0" smtClean="0"/>
              <a:t>Supporting the </a:t>
            </a:r>
            <a:r>
              <a:rPr lang="en-US" dirty="0"/>
              <a:t>A</a:t>
            </a:r>
            <a:r>
              <a:rPr lang="en-US" dirty="0" smtClean="0"/>
              <a:t>dvanced Features</a:t>
            </a:r>
            <a:endParaRPr lang="en-US" dirty="0"/>
          </a:p>
        </p:txBody>
      </p:sp>
      <p:pic>
        <p:nvPicPr>
          <p:cNvPr id="5" name="Picture 4" descr="stackato-hpcs-security-group.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73418" y="1935533"/>
            <a:ext cx="6070581" cy="2613545"/>
          </a:xfrm>
          <a:prstGeom prst="rect">
            <a:avLst/>
          </a:prstGeom>
        </p:spPr>
      </p:pic>
    </p:spTree>
    <p:extLst>
      <p:ext uri="{BB962C8B-B14F-4D97-AF65-F5344CB8AC3E}">
        <p14:creationId xmlns:p14="http://schemas.microsoft.com/office/powerpoint/2010/main" val="4124519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Auto-scaling</a:t>
            </a:r>
          </a:p>
          <a:p>
            <a:pPr lvl="1"/>
            <a:r>
              <a:rPr lang="en-US" dirty="0" smtClean="0"/>
              <a:t>Is the API fully supported?</a:t>
            </a:r>
            <a:endParaRPr lang="en-US" dirty="0"/>
          </a:p>
        </p:txBody>
      </p:sp>
      <p:sp>
        <p:nvSpPr>
          <p:cNvPr id="3" name="Title 2"/>
          <p:cNvSpPr>
            <a:spLocks noGrp="1"/>
          </p:cNvSpPr>
          <p:nvPr>
            <p:ph type="ctrTitle"/>
          </p:nvPr>
        </p:nvSpPr>
        <p:spPr/>
        <p:txBody>
          <a:bodyPr/>
          <a:lstStyle/>
          <a:p>
            <a:r>
              <a:rPr lang="en-US" dirty="0" smtClean="0"/>
              <a:t>Supporting the Advanced Features</a:t>
            </a:r>
            <a:endParaRPr lang="en-US" dirty="0"/>
          </a:p>
        </p:txBody>
      </p:sp>
      <p:pic>
        <p:nvPicPr>
          <p:cNvPr id="5" name="Picture 4" descr="Screen shot 2012-07-19 at 2.19.08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18475" y="2363907"/>
            <a:ext cx="7023100" cy="2133600"/>
          </a:xfrm>
          <a:prstGeom prst="rect">
            <a:avLst/>
          </a:prstGeom>
        </p:spPr>
      </p:pic>
    </p:spTree>
    <p:extLst>
      <p:ext uri="{BB962C8B-B14F-4D97-AF65-F5344CB8AC3E}">
        <p14:creationId xmlns:p14="http://schemas.microsoft.com/office/powerpoint/2010/main" val="2632820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 all systems are created equal</a:t>
            </a:r>
          </a:p>
          <a:p>
            <a:pPr lvl="1"/>
            <a:r>
              <a:rPr lang="en-US" dirty="0" smtClean="0"/>
              <a:t>Even if they have the same software</a:t>
            </a:r>
          </a:p>
          <a:p>
            <a:r>
              <a:rPr lang="en-US" dirty="0" smtClean="0"/>
              <a:t>No 2 enterprises share the same exact standards for networking, application deployment or IT infrastructure</a:t>
            </a:r>
          </a:p>
          <a:p>
            <a:r>
              <a:rPr lang="en-US" dirty="0" smtClean="0"/>
              <a:t>There is still work to bridge the Developer and Operations divide</a:t>
            </a:r>
          </a:p>
          <a:p>
            <a:r>
              <a:rPr lang="en-US" dirty="0" smtClean="0"/>
              <a:t>Good docs save hours (days) of support time</a:t>
            </a:r>
            <a:endParaRPr lang="en-US" dirty="0"/>
          </a:p>
        </p:txBody>
      </p:sp>
      <p:sp>
        <p:nvSpPr>
          <p:cNvPr id="3" name="Title 2"/>
          <p:cNvSpPr>
            <a:spLocks noGrp="1"/>
          </p:cNvSpPr>
          <p:nvPr>
            <p:ph type="ctrTitle"/>
          </p:nvPr>
        </p:nvSpPr>
        <p:spPr/>
        <p:txBody>
          <a:bodyPr/>
          <a:lstStyle/>
          <a:p>
            <a:r>
              <a:rPr lang="en-US" dirty="0" smtClean="0"/>
              <a:t>What have we learned?</a:t>
            </a:r>
            <a:endParaRPr lang="en-US" dirty="0"/>
          </a:p>
        </p:txBody>
      </p:sp>
    </p:spTree>
    <p:extLst>
      <p:ext uri="{BB962C8B-B14F-4D97-AF65-F5344CB8AC3E}">
        <p14:creationId xmlns:p14="http://schemas.microsoft.com/office/powerpoint/2010/main" val="2784306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457200" y="285028"/>
            <a:ext cx="8229600" cy="743672"/>
          </a:xfrm>
          <a:prstGeom prst="rect">
            <a:avLst/>
          </a:prstGeom>
          <a:noFill/>
        </p:spPr>
        <p:txBody>
          <a:bodyPr vert="horz" lIns="81633" tIns="40815" rIns="81633" bIns="40815" anchor="ctr" anchorCtr="0">
            <a:normAutofit/>
            <a:scene3d>
              <a:camera prst="orthographicFront"/>
              <a:lightRig rig="soft" dir="t"/>
            </a:scene3d>
            <a:sp3d prstMaterial="softEdge"/>
          </a:bodyPr>
          <a:lstStyle>
            <a:lvl1pPr algn="l" rtl="0" eaLnBrk="0" fontAlgn="base" hangingPunct="0">
              <a:spcBef>
                <a:spcPct val="0"/>
              </a:spcBef>
              <a:spcAft>
                <a:spcPct val="0"/>
              </a:spcAft>
              <a:defRPr kumimoji="0" lang="en-US" sz="3500" b="1" kern="1200" cap="none" spc="0" baseline="0" dirty="0" smtClean="0">
                <a:ln>
                  <a:solidFill>
                    <a:schemeClr val="accent3">
                      <a:lumMod val="50000"/>
                    </a:schemeClr>
                  </a:solidFill>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700">
                <a:solidFill>
                  <a:srgbClr val="BFBFBF"/>
                </a:solidFill>
                <a:latin typeface="Arial" charset="0"/>
                <a:ea typeface="MS PGothic" pitchFamily="34" charset="-128"/>
              </a:defRPr>
            </a:lvl2pPr>
            <a:lvl3pPr algn="l" rtl="0" eaLnBrk="0" fontAlgn="base" hangingPunct="0">
              <a:spcBef>
                <a:spcPct val="0"/>
              </a:spcBef>
              <a:spcAft>
                <a:spcPct val="0"/>
              </a:spcAft>
              <a:defRPr sz="3700">
                <a:solidFill>
                  <a:srgbClr val="BFBFBF"/>
                </a:solidFill>
                <a:latin typeface="Arial" charset="0"/>
                <a:ea typeface="MS PGothic" pitchFamily="34" charset="-128"/>
              </a:defRPr>
            </a:lvl3pPr>
            <a:lvl4pPr algn="l" rtl="0" eaLnBrk="0" fontAlgn="base" hangingPunct="0">
              <a:spcBef>
                <a:spcPct val="0"/>
              </a:spcBef>
              <a:spcAft>
                <a:spcPct val="0"/>
              </a:spcAft>
              <a:defRPr sz="3700">
                <a:solidFill>
                  <a:srgbClr val="BFBFBF"/>
                </a:solidFill>
                <a:latin typeface="Arial" charset="0"/>
                <a:ea typeface="MS PGothic" pitchFamily="34" charset="-128"/>
              </a:defRPr>
            </a:lvl4pPr>
            <a:lvl5pPr algn="l" rtl="0" eaLnBrk="0" fontAlgn="base" hangingPunct="0">
              <a:spcBef>
                <a:spcPct val="0"/>
              </a:spcBef>
              <a:spcAft>
                <a:spcPct val="0"/>
              </a:spcAft>
              <a:defRPr sz="3700">
                <a:solidFill>
                  <a:srgbClr val="BFBFBF"/>
                </a:solidFill>
                <a:latin typeface="Arial" charset="0"/>
                <a:ea typeface="MS PGothic" pitchFamily="34" charset="-128"/>
              </a:defRPr>
            </a:lvl5pPr>
            <a:lvl6pPr marL="408170" algn="l" rtl="0" eaLnBrk="1" fontAlgn="base" hangingPunct="1">
              <a:spcBef>
                <a:spcPct val="0"/>
              </a:spcBef>
              <a:spcAft>
                <a:spcPct val="0"/>
              </a:spcAft>
              <a:defRPr sz="3700">
                <a:solidFill>
                  <a:srgbClr val="BFBFBF"/>
                </a:solidFill>
                <a:latin typeface="Calibri" pitchFamily="34" charset="0"/>
              </a:defRPr>
            </a:lvl6pPr>
            <a:lvl7pPr marL="816340" algn="l" rtl="0" eaLnBrk="1" fontAlgn="base" hangingPunct="1">
              <a:spcBef>
                <a:spcPct val="0"/>
              </a:spcBef>
              <a:spcAft>
                <a:spcPct val="0"/>
              </a:spcAft>
              <a:defRPr sz="3700">
                <a:solidFill>
                  <a:srgbClr val="BFBFBF"/>
                </a:solidFill>
                <a:latin typeface="Calibri" pitchFamily="34" charset="0"/>
              </a:defRPr>
            </a:lvl7pPr>
            <a:lvl8pPr marL="1224510" algn="l" rtl="0" eaLnBrk="1" fontAlgn="base" hangingPunct="1">
              <a:spcBef>
                <a:spcPct val="0"/>
              </a:spcBef>
              <a:spcAft>
                <a:spcPct val="0"/>
              </a:spcAft>
              <a:defRPr sz="3700">
                <a:solidFill>
                  <a:srgbClr val="BFBFBF"/>
                </a:solidFill>
                <a:latin typeface="Calibri" pitchFamily="34" charset="0"/>
              </a:defRPr>
            </a:lvl8pPr>
            <a:lvl9pPr marL="1632680" algn="l" rtl="0" eaLnBrk="1" fontAlgn="base" hangingPunct="1">
              <a:spcBef>
                <a:spcPct val="0"/>
              </a:spcBef>
              <a:spcAft>
                <a:spcPct val="0"/>
              </a:spcAft>
              <a:defRPr sz="3700">
                <a:solidFill>
                  <a:srgbClr val="BFBFBF"/>
                </a:solidFill>
                <a:latin typeface="Calibri" pitchFamily="34" charset="0"/>
              </a:defRPr>
            </a:lvl9pPr>
          </a:lstStyle>
          <a:p>
            <a:pPr>
              <a:defRPr/>
            </a:pPr>
            <a:r>
              <a:rPr lang="en-CA" dirty="0">
                <a:ln>
                  <a:solidFill>
                    <a:srgbClr val="5F5F5F">
                      <a:lumMod val="50000"/>
                    </a:srgbClr>
                  </a:solidFill>
                </a:ln>
                <a:solidFill>
                  <a:srgbClr val="5F5F5F">
                    <a:lumMod val="50000"/>
                  </a:srgbClr>
                </a:solidFill>
                <a:effectLst/>
                <a:latin typeface="Arial"/>
              </a:rPr>
              <a:t>What People are Saying</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598832" y="1015871"/>
            <a:ext cx="3946336" cy="3968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904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325972" indent="-228181">
              <a:spcBef>
                <a:spcPts val="600"/>
              </a:spcBef>
              <a:defRPr/>
            </a:pPr>
            <a:r>
              <a:rPr lang="en-CA" sz="1800" dirty="0"/>
              <a:t>Founded 1997</a:t>
            </a:r>
          </a:p>
          <a:p>
            <a:pPr marL="325972" indent="-228181">
              <a:spcBef>
                <a:spcPts val="600"/>
              </a:spcBef>
              <a:defRPr/>
            </a:pPr>
            <a:r>
              <a:rPr lang="en-CA" sz="1800" dirty="0"/>
              <a:t>2 million developers, 97% of Fortune 1000</a:t>
            </a:r>
          </a:p>
          <a:p>
            <a:pPr marL="325972" indent="-228181">
              <a:spcBef>
                <a:spcPts val="600"/>
              </a:spcBef>
              <a:defRPr/>
            </a:pPr>
            <a:r>
              <a:rPr lang="en-US" sz="1800" dirty="0"/>
              <a:t>ActiveState empowers innovation from code to cloud smarter, safer, and </a:t>
            </a:r>
            <a:r>
              <a:rPr lang="en-US" sz="1800" dirty="0" smtClean="0"/>
              <a:t>faster</a:t>
            </a:r>
            <a:endParaRPr lang="en-US" sz="1800" dirty="0"/>
          </a:p>
          <a:p>
            <a:pPr marL="327243" indent="-228181">
              <a:spcBef>
                <a:spcPts val="600"/>
              </a:spcBef>
              <a:defRPr/>
            </a:pPr>
            <a:r>
              <a:rPr lang="en-CA" sz="1800" dirty="0" smtClean="0"/>
              <a:t>Some </a:t>
            </a:r>
            <a:r>
              <a:rPr lang="en-CA" sz="1800" dirty="0"/>
              <a:t>c</a:t>
            </a:r>
            <a:r>
              <a:rPr lang="en-CA" sz="1800" dirty="0" smtClean="0"/>
              <a:t>ustomers:</a:t>
            </a:r>
            <a:endParaRPr lang="en-CA" sz="1800" dirty="0"/>
          </a:p>
        </p:txBody>
      </p:sp>
      <p:sp>
        <p:nvSpPr>
          <p:cNvPr id="13316" name="Title 6"/>
          <p:cNvSpPr>
            <a:spLocks noGrp="1"/>
          </p:cNvSpPr>
          <p:nvPr>
            <p:ph type="ctrTitle"/>
          </p:nvPr>
        </p:nvSpPr>
        <p:spPr/>
        <p:txBody>
          <a:bodyPr/>
          <a:lstStyle/>
          <a:p>
            <a:r>
              <a:rPr lang="en-CA" smtClean="0"/>
              <a:t>About ActiveState</a:t>
            </a:r>
            <a:endParaRPr lang="en-CA"/>
          </a:p>
        </p:txBody>
      </p:sp>
      <p:grpSp>
        <p:nvGrpSpPr>
          <p:cNvPr id="2" name="Group 1"/>
          <p:cNvGrpSpPr/>
          <p:nvPr/>
        </p:nvGrpSpPr>
        <p:grpSpPr>
          <a:xfrm>
            <a:off x="2069931" y="3003798"/>
            <a:ext cx="5004139" cy="1173794"/>
            <a:chOff x="1800109" y="3003798"/>
            <a:chExt cx="5004139" cy="1173794"/>
          </a:xfrm>
        </p:grpSpPr>
        <p:pic>
          <p:nvPicPr>
            <p:cNvPr id="3074" name="Picture 2" descr="http://www.atomikos.com/pub/Main/AtomikosImages/Credit_suisse_logo.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16070" y="3085792"/>
              <a:ext cx="1146429" cy="2552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ta/c/c6/Boeing-Logo.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14287" y="3041097"/>
              <a:ext cx="1501730" cy="3446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oreblox.com/blog/wp-content/uploads/2008/12/ca_logo.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944906" y="3064602"/>
              <a:ext cx="485314" cy="29764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upload.wikimedia.org/wikipedia/de/thumb/e/e1/Cardinal_Health_Logo.svg/789px-Cardinal_Health_Logo.svg.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596973" y="3003798"/>
              <a:ext cx="1207275" cy="41925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upload.wikimedia.org/wikipedia/commons/thumb/3/31/Juniper_Networks_logo.svg/330px-Juniper_Networks_logo.svg.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800109" y="3719420"/>
              <a:ext cx="1099747" cy="333257"/>
            </a:xfrm>
            <a:prstGeom prst="rect">
              <a:avLst/>
            </a:prstGeom>
            <a:noFill/>
            <a:extLst>
              <a:ext uri="{909E8E84-426E-40DD-AFC4-6F175D3DCCD1}">
                <a14:hiddenFill xmlns:a14="http://schemas.microsoft.com/office/drawing/2010/main">
                  <a:solidFill>
                    <a:srgbClr val="FFFFFF"/>
                  </a:solidFill>
                </a14:hiddenFill>
              </a:ext>
            </a:extLst>
          </p:spPr>
        </p:pic>
        <p:pic>
          <p:nvPicPr>
            <p:cNvPr id="3116" name="Picture 44" descr="http://www.sperrymarine.northropgrumman.com/Resources/ErrorResources/Logo.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131840" y="3579862"/>
              <a:ext cx="1786761" cy="572898"/>
            </a:xfrm>
            <a:prstGeom prst="rect">
              <a:avLst/>
            </a:prstGeom>
            <a:noFill/>
            <a:extLst>
              <a:ext uri="{909E8E84-426E-40DD-AFC4-6F175D3DCCD1}">
                <a14:hiddenFill xmlns:a14="http://schemas.microsoft.com/office/drawing/2010/main">
                  <a:solidFill>
                    <a:srgbClr val="FFFFFF"/>
                  </a:solidFill>
                </a14:hiddenFill>
              </a:ext>
            </a:extLst>
          </p:spPr>
        </p:pic>
        <p:pic>
          <p:nvPicPr>
            <p:cNvPr id="3118" name="Picture 46" descr="http://images4.wikia.nocookie.net/__cb20110604023521/fallout/images/f/fa/US_Army_logo.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983473" y="3575404"/>
              <a:ext cx="452624" cy="602188"/>
            </a:xfrm>
            <a:prstGeom prst="rect">
              <a:avLst/>
            </a:prstGeom>
            <a:noFill/>
            <a:extLst>
              <a:ext uri="{909E8E84-426E-40DD-AFC4-6F175D3DCCD1}">
                <a14:hiddenFill xmlns:a14="http://schemas.microsoft.com/office/drawing/2010/main">
                  <a:solidFill>
                    <a:srgbClr val="FFFFFF"/>
                  </a:solidFill>
                </a14:hiddenFill>
              </a:ext>
            </a:extLst>
          </p:spPr>
        </p:pic>
        <p:pic>
          <p:nvPicPr>
            <p:cNvPr id="3120" name="Picture 48" descr="http://upload.wikimedia.org/wikipedia/commons/thumb/e/e5/NASA_logo.svg/220px-NASA_logo.svg.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931516" y="3647412"/>
              <a:ext cx="549113" cy="4667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829983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57772" y="1121537"/>
            <a:ext cx="4234374" cy="109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5"/>
          <p:cNvSpPr txBox="1">
            <a:spLocks/>
          </p:cNvSpPr>
          <p:nvPr/>
        </p:nvSpPr>
        <p:spPr bwMode="auto">
          <a:xfrm>
            <a:off x="457200" y="2266655"/>
            <a:ext cx="8229600" cy="2646190"/>
          </a:xfrm>
          <a:prstGeom prst="rect">
            <a:avLst/>
          </a:prstGeom>
          <a:noFill/>
          <a:ln w="9525">
            <a:noFill/>
            <a:miter lim="800000"/>
            <a:headEnd/>
            <a:tailEnd/>
          </a:ln>
        </p:spPr>
        <p:txBody>
          <a:bodyPr vert="horz" wrap="square" lIns="81634" tIns="40816" rIns="81634" bIns="40816" numCol="1" anchor="t" anchorCtr="0" compatLnSpc="1">
            <a:prstTxWarp prst="textNoShape">
              <a:avLst/>
            </a:prstTxWarp>
          </a:bodyPr>
          <a:lstStyle>
            <a:lvl1pPr marL="325267" indent="-227049" algn="l" rtl="0" eaLnBrk="0" fontAlgn="base" hangingPunct="0">
              <a:spcBef>
                <a:spcPts val="1800"/>
              </a:spcBef>
              <a:spcAft>
                <a:spcPct val="0"/>
              </a:spcAft>
              <a:buClr>
                <a:schemeClr val="accent1"/>
              </a:buClr>
              <a:buSzPct val="68000"/>
              <a:buBlip>
                <a:blip r:embed="rId4"/>
              </a:buBlip>
              <a:defRPr sz="2400" kern="1200">
                <a:solidFill>
                  <a:srgbClr val="4F4F4F"/>
                </a:solidFill>
                <a:latin typeface="+mn-lt"/>
                <a:ea typeface="MS PGothic" pitchFamily="34" charset="-128"/>
                <a:cs typeface="+mn-cs"/>
              </a:defRPr>
            </a:lvl1pPr>
            <a:lvl2pPr marL="553591" indent="-202814" algn="l" rtl="0" eaLnBrk="0" fontAlgn="base" hangingPunct="0">
              <a:spcBef>
                <a:spcPts val="600"/>
              </a:spcBef>
              <a:spcAft>
                <a:spcPct val="0"/>
              </a:spcAft>
              <a:buClr>
                <a:schemeClr val="accent1"/>
              </a:buClr>
              <a:buBlip>
                <a:blip r:embed="rId5"/>
              </a:buBlip>
              <a:defRPr sz="1800" kern="1200">
                <a:solidFill>
                  <a:srgbClr val="4F4F4F"/>
                </a:solidFill>
                <a:latin typeface="+mn-lt"/>
                <a:ea typeface="MS PGothic" pitchFamily="34" charset="-128"/>
                <a:cs typeface="+mn-cs"/>
              </a:defRPr>
            </a:lvl2pPr>
            <a:lvl3pPr marL="766610" indent="-202814" algn="l" rtl="0" eaLnBrk="0" fontAlgn="base" hangingPunct="0">
              <a:spcBef>
                <a:spcPts val="312"/>
              </a:spcBef>
              <a:spcAft>
                <a:spcPct val="0"/>
              </a:spcAft>
              <a:buClr>
                <a:schemeClr val="accent2"/>
              </a:buClr>
              <a:buSzPct val="100000"/>
              <a:buBlip>
                <a:blip r:embed="rId5"/>
              </a:buBlip>
              <a:defRPr sz="1400" kern="1200">
                <a:solidFill>
                  <a:srgbClr val="4F4F4F"/>
                </a:solidFill>
                <a:latin typeface="+mn-lt"/>
                <a:ea typeface="MS PGothic" pitchFamily="34" charset="-128"/>
                <a:cs typeface="+mn-cs"/>
              </a:defRPr>
            </a:lvl3pPr>
            <a:lvl4pPr marL="1019170" indent="-202814" algn="l" rtl="0" eaLnBrk="0" fontAlgn="base" hangingPunct="0">
              <a:spcBef>
                <a:spcPts val="312"/>
              </a:spcBef>
              <a:spcAft>
                <a:spcPct val="0"/>
              </a:spcAft>
              <a:buClr>
                <a:schemeClr val="accent2"/>
              </a:buClr>
              <a:buBlip>
                <a:blip r:embed="rId5"/>
              </a:buBlip>
              <a:defRPr sz="1200" kern="1200">
                <a:solidFill>
                  <a:srgbClr val="4F4F4F"/>
                </a:solidFill>
                <a:latin typeface="+mn-lt"/>
                <a:ea typeface="MS PGothic" pitchFamily="34" charset="-128"/>
                <a:cs typeface="+mn-cs"/>
              </a:defRPr>
            </a:lvl4pPr>
            <a:lvl5pPr marL="1223259" indent="-202814" algn="l" rtl="0" eaLnBrk="0" fontAlgn="base" hangingPunct="0">
              <a:spcBef>
                <a:spcPts val="312"/>
              </a:spcBef>
              <a:spcAft>
                <a:spcPct val="0"/>
              </a:spcAft>
              <a:buClr>
                <a:schemeClr val="accent2"/>
              </a:buClr>
              <a:buBlip>
                <a:blip r:embed="rId5"/>
              </a:buBlip>
              <a:defRPr sz="1200" kern="1200">
                <a:solidFill>
                  <a:srgbClr val="4F4F4F"/>
                </a:solidFill>
                <a:latin typeface="+mn-lt"/>
                <a:ea typeface="MS PGothic" pitchFamily="34" charset="-128"/>
                <a:cs typeface="+mn-cs"/>
              </a:defRPr>
            </a:lvl5pPr>
            <a:lvl6pPr marL="1428594" indent="-204084" algn="l" rtl="0" eaLnBrk="1" latinLnBrk="0" hangingPunct="1">
              <a:spcBef>
                <a:spcPts val="313"/>
              </a:spcBef>
              <a:buClr>
                <a:schemeClr val="accent3"/>
              </a:buClr>
              <a:buFont typeface="Wingdings 2"/>
              <a:buChar char=""/>
              <a:defRPr kumimoji="0" sz="1600" kern="1200">
                <a:solidFill>
                  <a:schemeClr val="tx1"/>
                </a:solidFill>
                <a:latin typeface="+mn-lt"/>
                <a:ea typeface="+mn-ea"/>
                <a:cs typeface="+mn-cs"/>
              </a:defRPr>
            </a:lvl6pPr>
            <a:lvl7pPr marL="1632680" indent="-204084" algn="l" rtl="0" eaLnBrk="1" latinLnBrk="0" hangingPunct="1">
              <a:spcBef>
                <a:spcPts val="313"/>
              </a:spcBef>
              <a:buClr>
                <a:schemeClr val="accent3"/>
              </a:buClr>
              <a:buFont typeface="Wingdings 2"/>
              <a:buChar char=""/>
              <a:defRPr kumimoji="0" sz="1400" kern="1200">
                <a:solidFill>
                  <a:schemeClr val="tx1"/>
                </a:solidFill>
                <a:latin typeface="+mn-lt"/>
                <a:ea typeface="+mn-ea"/>
                <a:cs typeface="+mn-cs"/>
              </a:defRPr>
            </a:lvl7pPr>
            <a:lvl8pPr marL="1836764" indent="-204084" algn="l" rtl="0" eaLnBrk="1" latinLnBrk="0" hangingPunct="1">
              <a:spcBef>
                <a:spcPts val="313"/>
              </a:spcBef>
              <a:buClr>
                <a:schemeClr val="accent3"/>
              </a:buClr>
              <a:buFont typeface="Wingdings 2"/>
              <a:buChar char=""/>
              <a:defRPr kumimoji="0" sz="1400" kern="1200">
                <a:solidFill>
                  <a:schemeClr val="tx1"/>
                </a:solidFill>
                <a:latin typeface="+mn-lt"/>
                <a:ea typeface="+mn-ea"/>
                <a:cs typeface="+mn-cs"/>
              </a:defRPr>
            </a:lvl8pPr>
            <a:lvl9pPr marL="2040850" indent="-204084" algn="l" rtl="0" eaLnBrk="1" latinLnBrk="0" hangingPunct="1">
              <a:spcBef>
                <a:spcPts val="313"/>
              </a:spcBef>
              <a:buClr>
                <a:schemeClr val="accent3"/>
              </a:buClr>
              <a:buFont typeface="Wingdings 2"/>
              <a:buChar char=""/>
              <a:defRPr kumimoji="0" sz="1400" kern="1200" baseline="0">
                <a:solidFill>
                  <a:schemeClr val="tx1"/>
                </a:solidFill>
                <a:latin typeface="+mn-lt"/>
                <a:ea typeface="+mn-ea"/>
                <a:cs typeface="+mn-cs"/>
              </a:defRPr>
            </a:lvl9pPr>
          </a:lstStyle>
          <a:p>
            <a:pPr algn="ctr">
              <a:spcBef>
                <a:spcPts val="1200"/>
              </a:spcBef>
              <a:buClr>
                <a:srgbClr val="BBE0E3"/>
              </a:buClr>
              <a:buFontTx/>
              <a:buNone/>
              <a:defRPr/>
            </a:pPr>
            <a:r>
              <a:rPr lang="en-CA" sz="2000" dirty="0" smtClean="0">
                <a:latin typeface="Arial"/>
              </a:rPr>
              <a:t>Try out the free Stackato 2.0 Micro Cloud:</a:t>
            </a:r>
          </a:p>
          <a:p>
            <a:pPr algn="ctr">
              <a:spcBef>
                <a:spcPts val="0"/>
              </a:spcBef>
              <a:buClr>
                <a:srgbClr val="BBE0E3"/>
              </a:buClr>
              <a:buFontTx/>
              <a:buNone/>
              <a:defRPr/>
            </a:pPr>
            <a:r>
              <a:rPr lang="en-CA" sz="2800" b="1" dirty="0" smtClean="0">
                <a:latin typeface="Arial"/>
                <a:hlinkClick r:id="rId6"/>
              </a:rPr>
              <a:t>activestate.com/stackato</a:t>
            </a:r>
            <a:endParaRPr lang="en-CA" sz="2800" b="1" dirty="0" smtClean="0">
              <a:latin typeface="Arial"/>
            </a:endParaRPr>
          </a:p>
          <a:p>
            <a:pPr algn="ctr">
              <a:spcBef>
                <a:spcPts val="1200"/>
              </a:spcBef>
              <a:buClr>
                <a:srgbClr val="BBE0E3"/>
              </a:buClr>
              <a:buFontTx/>
              <a:buNone/>
              <a:defRPr/>
            </a:pPr>
            <a:endParaRPr lang="en-CA" sz="700" dirty="0" smtClean="0">
              <a:latin typeface="Arial"/>
            </a:endParaRPr>
          </a:p>
          <a:p>
            <a:pPr algn="ctr">
              <a:spcBef>
                <a:spcPts val="1200"/>
              </a:spcBef>
              <a:buClr>
                <a:srgbClr val="BBE0E3"/>
              </a:buClr>
              <a:buFontTx/>
              <a:buNone/>
              <a:defRPr/>
            </a:pPr>
            <a:r>
              <a:rPr lang="en-CA" sz="2000" dirty="0" smtClean="0">
                <a:latin typeface="Arial"/>
              </a:rPr>
              <a:t>Stackato, the movie:</a:t>
            </a:r>
          </a:p>
          <a:p>
            <a:pPr>
              <a:spcBef>
                <a:spcPts val="0"/>
              </a:spcBef>
              <a:buClr>
                <a:srgbClr val="BBE0E3"/>
              </a:buClr>
              <a:buFontTx/>
              <a:buNone/>
              <a:defRPr/>
            </a:pPr>
            <a:r>
              <a:rPr lang="en-CA" sz="2000" b="1" dirty="0" smtClean="0">
                <a:latin typeface="Arial"/>
                <a:hlinkClick r:id="rId7"/>
              </a:rPr>
              <a:t>http</a:t>
            </a:r>
            <a:r>
              <a:rPr lang="en-CA" sz="2000" b="1" dirty="0">
                <a:latin typeface="Arial"/>
                <a:hlinkClick r:id="rId7"/>
              </a:rPr>
              <a:t>://</a:t>
            </a:r>
            <a:r>
              <a:rPr lang="en-CA" sz="2000" b="1" dirty="0" smtClean="0">
                <a:latin typeface="Arial"/>
                <a:hlinkClick r:id="rId7"/>
              </a:rPr>
              <a:t>www.youtube.com/watch?v=n_aKBJNovdU</a:t>
            </a:r>
            <a:r>
              <a:rPr lang="en-CA" sz="2000" b="1" dirty="0" smtClean="0">
                <a:latin typeface="Arial"/>
              </a:rPr>
              <a:t>  </a:t>
            </a:r>
          </a:p>
          <a:p>
            <a:pPr algn="ctr">
              <a:buClr>
                <a:srgbClr val="BBE0E3"/>
              </a:buClr>
              <a:buFontTx/>
              <a:buNone/>
              <a:defRPr/>
            </a:pPr>
            <a:r>
              <a:rPr lang="en-CA" sz="1600" dirty="0" smtClean="0">
                <a:latin typeface="Arial"/>
              </a:rPr>
              <a:t>Twitter: @</a:t>
            </a:r>
            <a:r>
              <a:rPr lang="en-CA" sz="1600" dirty="0" err="1" smtClean="0">
                <a:latin typeface="Arial"/>
              </a:rPr>
              <a:t>activestate</a:t>
            </a:r>
            <a:r>
              <a:rPr lang="en-CA" sz="1600" dirty="0" smtClean="0">
                <a:latin typeface="Arial"/>
              </a:rPr>
              <a:t>, #stackato          </a:t>
            </a:r>
            <a:r>
              <a:rPr lang="en-CA" sz="1600" dirty="0" smtClean="0">
                <a:latin typeface="Arial"/>
                <a:hlinkClick r:id="rId8"/>
              </a:rPr>
              <a:t>activestate.com/blog</a:t>
            </a:r>
            <a:endParaRPr lang="en-CA" sz="1600" dirty="0">
              <a:latin typeface="Arial"/>
            </a:endParaRPr>
          </a:p>
        </p:txBody>
      </p:sp>
      <p:sp>
        <p:nvSpPr>
          <p:cNvPr id="12" name="Title 4"/>
          <p:cNvSpPr txBox="1">
            <a:spLocks/>
          </p:cNvSpPr>
          <p:nvPr/>
        </p:nvSpPr>
        <p:spPr>
          <a:xfrm>
            <a:off x="457200" y="285028"/>
            <a:ext cx="8229600" cy="743672"/>
          </a:xfrm>
          <a:prstGeom prst="rect">
            <a:avLst/>
          </a:prstGeom>
          <a:noFill/>
        </p:spPr>
        <p:txBody>
          <a:bodyPr vert="horz" lIns="81633" tIns="40815" rIns="81633" bIns="40815" anchor="ctr" anchorCtr="0">
            <a:normAutofit/>
            <a:scene3d>
              <a:camera prst="orthographicFront"/>
              <a:lightRig rig="soft" dir="t"/>
            </a:scene3d>
            <a:sp3d prstMaterial="softEdge"/>
          </a:bodyPr>
          <a:lstStyle>
            <a:lvl1pPr algn="l" rtl="0" eaLnBrk="0" fontAlgn="base" hangingPunct="0">
              <a:spcBef>
                <a:spcPct val="0"/>
              </a:spcBef>
              <a:spcAft>
                <a:spcPct val="0"/>
              </a:spcAft>
              <a:defRPr kumimoji="0" lang="en-US" sz="3500" b="1" kern="1200" cap="none" spc="0" baseline="0" dirty="0" smtClean="0">
                <a:ln>
                  <a:solidFill>
                    <a:schemeClr val="accent3">
                      <a:lumMod val="50000"/>
                    </a:schemeClr>
                  </a:solidFill>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700">
                <a:solidFill>
                  <a:srgbClr val="BFBFBF"/>
                </a:solidFill>
                <a:latin typeface="Arial" charset="0"/>
                <a:ea typeface="MS PGothic" pitchFamily="34" charset="-128"/>
              </a:defRPr>
            </a:lvl2pPr>
            <a:lvl3pPr algn="l" rtl="0" eaLnBrk="0" fontAlgn="base" hangingPunct="0">
              <a:spcBef>
                <a:spcPct val="0"/>
              </a:spcBef>
              <a:spcAft>
                <a:spcPct val="0"/>
              </a:spcAft>
              <a:defRPr sz="3700">
                <a:solidFill>
                  <a:srgbClr val="BFBFBF"/>
                </a:solidFill>
                <a:latin typeface="Arial" charset="0"/>
                <a:ea typeface="MS PGothic" pitchFamily="34" charset="-128"/>
              </a:defRPr>
            </a:lvl3pPr>
            <a:lvl4pPr algn="l" rtl="0" eaLnBrk="0" fontAlgn="base" hangingPunct="0">
              <a:spcBef>
                <a:spcPct val="0"/>
              </a:spcBef>
              <a:spcAft>
                <a:spcPct val="0"/>
              </a:spcAft>
              <a:defRPr sz="3700">
                <a:solidFill>
                  <a:srgbClr val="BFBFBF"/>
                </a:solidFill>
                <a:latin typeface="Arial" charset="0"/>
                <a:ea typeface="MS PGothic" pitchFamily="34" charset="-128"/>
              </a:defRPr>
            </a:lvl4pPr>
            <a:lvl5pPr algn="l" rtl="0" eaLnBrk="0" fontAlgn="base" hangingPunct="0">
              <a:spcBef>
                <a:spcPct val="0"/>
              </a:spcBef>
              <a:spcAft>
                <a:spcPct val="0"/>
              </a:spcAft>
              <a:defRPr sz="3700">
                <a:solidFill>
                  <a:srgbClr val="BFBFBF"/>
                </a:solidFill>
                <a:latin typeface="Arial" charset="0"/>
                <a:ea typeface="MS PGothic" pitchFamily="34" charset="-128"/>
              </a:defRPr>
            </a:lvl5pPr>
            <a:lvl6pPr marL="408170" algn="l" rtl="0" eaLnBrk="1" fontAlgn="base" hangingPunct="1">
              <a:spcBef>
                <a:spcPct val="0"/>
              </a:spcBef>
              <a:spcAft>
                <a:spcPct val="0"/>
              </a:spcAft>
              <a:defRPr sz="3700">
                <a:solidFill>
                  <a:srgbClr val="BFBFBF"/>
                </a:solidFill>
                <a:latin typeface="Calibri" pitchFamily="34" charset="0"/>
              </a:defRPr>
            </a:lvl6pPr>
            <a:lvl7pPr marL="816340" algn="l" rtl="0" eaLnBrk="1" fontAlgn="base" hangingPunct="1">
              <a:spcBef>
                <a:spcPct val="0"/>
              </a:spcBef>
              <a:spcAft>
                <a:spcPct val="0"/>
              </a:spcAft>
              <a:defRPr sz="3700">
                <a:solidFill>
                  <a:srgbClr val="BFBFBF"/>
                </a:solidFill>
                <a:latin typeface="Calibri" pitchFamily="34" charset="0"/>
              </a:defRPr>
            </a:lvl7pPr>
            <a:lvl8pPr marL="1224510" algn="l" rtl="0" eaLnBrk="1" fontAlgn="base" hangingPunct="1">
              <a:spcBef>
                <a:spcPct val="0"/>
              </a:spcBef>
              <a:spcAft>
                <a:spcPct val="0"/>
              </a:spcAft>
              <a:defRPr sz="3700">
                <a:solidFill>
                  <a:srgbClr val="BFBFBF"/>
                </a:solidFill>
                <a:latin typeface="Calibri" pitchFamily="34" charset="0"/>
              </a:defRPr>
            </a:lvl8pPr>
            <a:lvl9pPr marL="1632680" algn="l" rtl="0" eaLnBrk="1" fontAlgn="base" hangingPunct="1">
              <a:spcBef>
                <a:spcPct val="0"/>
              </a:spcBef>
              <a:spcAft>
                <a:spcPct val="0"/>
              </a:spcAft>
              <a:defRPr sz="3700">
                <a:solidFill>
                  <a:srgbClr val="BFBFBF"/>
                </a:solidFill>
                <a:latin typeface="Calibri" pitchFamily="34" charset="0"/>
              </a:defRPr>
            </a:lvl9pPr>
          </a:lstStyle>
          <a:p>
            <a:pPr>
              <a:defRPr/>
            </a:pPr>
            <a:r>
              <a:rPr lang="en-CA">
                <a:ln>
                  <a:solidFill>
                    <a:srgbClr val="5F5F5F">
                      <a:lumMod val="50000"/>
                    </a:srgbClr>
                  </a:solidFill>
                </a:ln>
                <a:solidFill>
                  <a:srgbClr val="5F5F5F">
                    <a:lumMod val="50000"/>
                  </a:srgbClr>
                </a:solidFill>
                <a:latin typeface="Arial"/>
              </a:rPr>
              <a:t>Thank you!</a:t>
            </a:r>
          </a:p>
        </p:txBody>
      </p:sp>
      <p:pic>
        <p:nvPicPr>
          <p:cNvPr id="1026" name="Picture 2">
            <a:hlinkClick r:id="rId7"/>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6834035" y="3200400"/>
            <a:ext cx="1554590" cy="940936"/>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724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l"/>
            <a:r>
              <a:rPr lang="en-CA" dirty="0" smtClean="0"/>
              <a:t>Appendix Screenshots</a:t>
            </a:r>
            <a:endParaRPr lang="en-CA" dirty="0"/>
          </a:p>
        </p:txBody>
      </p:sp>
    </p:spTree>
    <p:extLst>
      <p:ext uri="{BB962C8B-B14F-4D97-AF65-F5344CB8AC3E}">
        <p14:creationId xmlns:p14="http://schemas.microsoft.com/office/powerpoint/2010/main" val="42825470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nas\marketing\Marcom\Stackato\Brand, Design, Images\Screenshots\stackato 1.2\s1.2-admin-apps.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72916"/>
            <a:ext cx="9144000" cy="49976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5184" y="3209190"/>
            <a:ext cx="3528392" cy="1200329"/>
          </a:xfrm>
          <a:prstGeom prst="rect">
            <a:avLst/>
          </a:prstGeom>
          <a:solidFill>
            <a:schemeClr val="bg1"/>
          </a:solidFill>
          <a:ln>
            <a:solidFill>
              <a:schemeClr val="tx1">
                <a:lumMod val="95000"/>
                <a:lumOff val="5000"/>
              </a:schemeClr>
            </a:solidFill>
          </a:ln>
          <a:effectLst>
            <a:outerShdw blurRad="50800" dist="101600" dir="2700000" algn="tl" rotWithShape="0">
              <a:prstClr val="black">
                <a:alpha val="40000"/>
              </a:prstClr>
            </a:outerShdw>
          </a:effectLst>
        </p:spPr>
        <p:txBody>
          <a:bodyPr wrap="square" lIns="182880" tIns="182880" rIns="182880" bIns="182880" rtlCol="0">
            <a:spAutoFit/>
          </a:bodyPr>
          <a:lstStyle/>
          <a:p>
            <a:r>
              <a:rPr lang="en-US" sz="1800" i="1" dirty="0" smtClean="0">
                <a:solidFill>
                  <a:prstClr val="black">
                    <a:lumMod val="95000"/>
                    <a:lumOff val="5000"/>
                  </a:prstClr>
                </a:solidFill>
                <a:latin typeface="Arial" pitchFamily="34" charset="0"/>
                <a:cs typeface="Arial" pitchFamily="34" charset="0"/>
              </a:rPr>
              <a:t>The Stackato Management Console provides a detailed view of  your cloud applications</a:t>
            </a:r>
            <a:endParaRPr lang="en-US" sz="1800" i="1" dirty="0">
              <a:solidFill>
                <a:prstClr val="black">
                  <a:lumMod val="95000"/>
                  <a:lumOff val="5000"/>
                </a:prstClr>
              </a:solidFill>
              <a:latin typeface="Arial" pitchFamily="34" charset="0"/>
              <a:cs typeface="Arial" pitchFamily="34" charset="0"/>
            </a:endParaRPr>
          </a:p>
        </p:txBody>
      </p:sp>
    </p:spTree>
    <p:extLst>
      <p:ext uri="{BB962C8B-B14F-4D97-AF65-F5344CB8AC3E}">
        <p14:creationId xmlns:p14="http://schemas.microsoft.com/office/powerpoint/2010/main" val="4016812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nas\marketing\Marcom\Stackato\Brand, Design, Images\Screenshots\stackato 1.2\s1.2-admin-appstore.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67436" y="3367683"/>
            <a:ext cx="3528392" cy="923330"/>
          </a:xfrm>
          <a:prstGeom prst="rect">
            <a:avLst/>
          </a:prstGeom>
          <a:solidFill>
            <a:schemeClr val="bg1"/>
          </a:solidFill>
          <a:ln>
            <a:solidFill>
              <a:schemeClr val="tx1">
                <a:lumMod val="95000"/>
                <a:lumOff val="5000"/>
              </a:schemeClr>
            </a:solidFill>
          </a:ln>
          <a:effectLst>
            <a:outerShdw blurRad="50800" dist="101600" dir="2700000" algn="tl" rotWithShape="0">
              <a:prstClr val="black">
                <a:alpha val="40000"/>
              </a:prstClr>
            </a:outerShdw>
          </a:effectLst>
        </p:spPr>
        <p:txBody>
          <a:bodyPr wrap="square" lIns="182880" tIns="182880" rIns="182880" bIns="182880" rtlCol="0">
            <a:spAutoFit/>
          </a:bodyPr>
          <a:lstStyle/>
          <a:p>
            <a:r>
              <a:rPr lang="en-US" sz="1800" i="1" dirty="0" smtClean="0">
                <a:solidFill>
                  <a:prstClr val="black">
                    <a:lumMod val="95000"/>
                    <a:lumOff val="5000"/>
                  </a:prstClr>
                </a:solidFill>
                <a:latin typeface="Arial" pitchFamily="34" charset="0"/>
                <a:cs typeface="Arial" pitchFamily="34" charset="0"/>
              </a:rPr>
              <a:t>Stackato includes its own App Store framework</a:t>
            </a:r>
            <a:endParaRPr lang="en-US" sz="1800" i="1" dirty="0">
              <a:solidFill>
                <a:prstClr val="black">
                  <a:lumMod val="95000"/>
                  <a:lumOff val="5000"/>
                </a:prstClr>
              </a:solidFill>
              <a:latin typeface="Arial" pitchFamily="34" charset="0"/>
              <a:cs typeface="Arial" pitchFamily="34" charset="0"/>
            </a:endParaRPr>
          </a:p>
        </p:txBody>
      </p:sp>
    </p:spTree>
    <p:extLst>
      <p:ext uri="{BB962C8B-B14F-4D97-AF65-F5344CB8AC3E}">
        <p14:creationId xmlns:p14="http://schemas.microsoft.com/office/powerpoint/2010/main" val="301769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Quoth</a:t>
            </a:r>
            <a:r>
              <a:rPr lang="en-US" dirty="0" smtClean="0"/>
              <a:t> the internets (</a:t>
            </a:r>
            <a:r>
              <a:rPr lang="en-US" dirty="0" err="1" smtClean="0"/>
              <a:t>wikipedia</a:t>
            </a:r>
            <a:r>
              <a:rPr lang="en-US" dirty="0" smtClean="0"/>
              <a:t>):</a:t>
            </a:r>
          </a:p>
          <a:p>
            <a:pPr lvl="1"/>
            <a:r>
              <a:rPr lang="en-US" sz="1400" dirty="0"/>
              <a:t>Platform as a service (</a:t>
            </a:r>
            <a:r>
              <a:rPr lang="en-US" sz="1400" dirty="0" err="1"/>
              <a:t>PaaS</a:t>
            </a:r>
            <a:r>
              <a:rPr lang="en-US" sz="1400" dirty="0"/>
              <a:t>) is a category of cloud computing services that provide a computing platform and a solution stack as a service. Along with </a:t>
            </a:r>
            <a:r>
              <a:rPr lang="en-US" sz="1400" dirty="0" err="1"/>
              <a:t>SaaS</a:t>
            </a:r>
            <a:r>
              <a:rPr lang="en-US" sz="1400" dirty="0"/>
              <a:t> and </a:t>
            </a:r>
            <a:r>
              <a:rPr lang="en-US" sz="1400" dirty="0" err="1"/>
              <a:t>IaaS</a:t>
            </a:r>
            <a:r>
              <a:rPr lang="en-US" sz="1400" dirty="0"/>
              <a:t>, it is a service model of cloud computing. In this model, the consumer creates the software using tools and libraries from the provider. The consumer also controls software deployment and configuration settings. The provider provides the networks, servers and storage.</a:t>
            </a:r>
            <a:endParaRPr lang="en-US" sz="1400" dirty="0" smtClean="0"/>
          </a:p>
          <a:p>
            <a:r>
              <a:rPr lang="en-US" dirty="0" smtClean="0"/>
              <a:t>Why do you care?</a:t>
            </a:r>
          </a:p>
          <a:p>
            <a:pPr lvl="1"/>
            <a:r>
              <a:rPr lang="en-US" dirty="0" smtClean="0"/>
              <a:t>This is the future of development</a:t>
            </a:r>
          </a:p>
          <a:p>
            <a:r>
              <a:rPr lang="en-US" dirty="0" smtClean="0"/>
              <a:t>Stackato is private </a:t>
            </a:r>
            <a:r>
              <a:rPr lang="en-US" dirty="0" err="1" smtClean="0"/>
              <a:t>PaaS</a:t>
            </a:r>
            <a:endParaRPr lang="en-US" dirty="0" smtClean="0"/>
          </a:p>
          <a:p>
            <a:endParaRPr lang="en-US" dirty="0"/>
          </a:p>
        </p:txBody>
      </p:sp>
      <p:sp>
        <p:nvSpPr>
          <p:cNvPr id="3" name="Title 2"/>
          <p:cNvSpPr>
            <a:spLocks noGrp="1"/>
          </p:cNvSpPr>
          <p:nvPr>
            <p:ph type="ctrTitle"/>
          </p:nvPr>
        </p:nvSpPr>
        <p:spPr/>
        <p:txBody>
          <a:bodyPr/>
          <a:lstStyle/>
          <a:p>
            <a:r>
              <a:rPr lang="en-US" dirty="0" smtClean="0"/>
              <a:t>What is Platform as a Service?</a:t>
            </a:r>
            <a:endParaRPr lang="en-US" dirty="0"/>
          </a:p>
        </p:txBody>
      </p:sp>
    </p:spTree>
    <p:extLst>
      <p:ext uri="{BB962C8B-B14F-4D97-AF65-F5344CB8AC3E}">
        <p14:creationId xmlns:p14="http://schemas.microsoft.com/office/powerpoint/2010/main" val="718556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10241"/>
            <a:ext cx="2267744" cy="58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tackato-cake-diagram_0.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11249" y="703972"/>
            <a:ext cx="6135055" cy="4439527"/>
          </a:xfrm>
          <a:prstGeom prst="rect">
            <a:avLst/>
          </a:prstGeom>
        </p:spPr>
      </p:pic>
      <p:sp>
        <p:nvSpPr>
          <p:cNvPr id="4" name="Title 3"/>
          <p:cNvSpPr>
            <a:spLocks noGrp="1"/>
          </p:cNvSpPr>
          <p:nvPr>
            <p:ph type="ctrTitle"/>
          </p:nvPr>
        </p:nvSpPr>
        <p:spPr/>
        <p:txBody>
          <a:bodyPr/>
          <a:lstStyle/>
          <a:p>
            <a:r>
              <a:rPr lang="en-US" dirty="0" smtClean="0"/>
              <a:t>Multi-Choice, End-to-End, Portable</a:t>
            </a:r>
            <a:endParaRPr lang="en-US" dirty="0"/>
          </a:p>
        </p:txBody>
      </p:sp>
    </p:spTree>
    <p:extLst>
      <p:ext uri="{BB962C8B-B14F-4D97-AF65-F5344CB8AC3E}">
        <p14:creationId xmlns:p14="http://schemas.microsoft.com/office/powerpoint/2010/main" val="1154821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ckato-architecture-diagram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9314" y="595893"/>
            <a:ext cx="6294265" cy="4547607"/>
          </a:xfrm>
          <a:prstGeom prst="rect">
            <a:avLst/>
          </a:prstGeom>
        </p:spPr>
      </p:pic>
      <p:sp>
        <p:nvSpPr>
          <p:cNvPr id="7" name="Title 6"/>
          <p:cNvSpPr>
            <a:spLocks noGrp="1"/>
          </p:cNvSpPr>
          <p:nvPr>
            <p:ph type="ctrTitle"/>
          </p:nvPr>
        </p:nvSpPr>
        <p:spPr>
          <a:xfrm>
            <a:off x="457200" y="-11961"/>
            <a:ext cx="8229600" cy="743672"/>
          </a:xfrm>
        </p:spPr>
        <p:txBody>
          <a:bodyPr>
            <a:normAutofit/>
          </a:bodyPr>
          <a:lstStyle/>
          <a:p>
            <a:r>
              <a:rPr lang="en-CA" sz="3600" dirty="0"/>
              <a:t>The Stackato </a:t>
            </a:r>
            <a:r>
              <a:rPr lang="en-CA" sz="3600" dirty="0" smtClean="0"/>
              <a:t>Architecture</a:t>
            </a:r>
            <a:endParaRPr lang="en-US" dirty="0"/>
          </a:p>
        </p:txBody>
      </p:sp>
    </p:spTree>
    <p:extLst>
      <p:ext uri="{BB962C8B-B14F-4D97-AF65-F5344CB8AC3E}">
        <p14:creationId xmlns:p14="http://schemas.microsoft.com/office/powerpoint/2010/main" val="2009850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ontent Placeholder 6"/>
          <p:cNvGraphicFramePr>
            <a:graphicFrameLocks/>
          </p:cNvGraphicFramePr>
          <p:nvPr>
            <p:extLst>
              <p:ext uri="{D42A27DB-BD31-4B8C-83A1-F6EECF244321}">
                <p14:modId xmlns:p14="http://schemas.microsoft.com/office/powerpoint/2010/main" val="34159158"/>
              </p:ext>
            </p:extLst>
          </p:nvPr>
        </p:nvGraphicFramePr>
        <p:xfrm>
          <a:off x="457200" y="1111210"/>
          <a:ext cx="8392075" cy="3231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 name="TextBox 38"/>
          <p:cNvSpPr txBox="1"/>
          <p:nvPr/>
        </p:nvSpPr>
        <p:spPr>
          <a:xfrm>
            <a:off x="2364809" y="2600364"/>
            <a:ext cx="291047" cy="366577"/>
          </a:xfrm>
          <a:prstGeom prst="rect">
            <a:avLst/>
          </a:prstGeom>
          <a:noFill/>
        </p:spPr>
        <p:txBody>
          <a:bodyPr wrap="none" lIns="73472" tIns="36736" rIns="73472" bIns="36736" rtlCol="0">
            <a:spAutoFit/>
          </a:bodyPr>
          <a:lstStyle/>
          <a:p>
            <a:pPr fontAlgn="auto">
              <a:spcBef>
                <a:spcPts val="0"/>
              </a:spcBef>
              <a:spcAft>
                <a:spcPts val="0"/>
              </a:spcAft>
              <a:defRPr/>
            </a:pPr>
            <a:r>
              <a:rPr lang="en-CA" sz="1800" b="1" kern="0" dirty="0" smtClean="0">
                <a:solidFill>
                  <a:srgbClr val="006699"/>
                </a:solidFill>
                <a:latin typeface="Arial"/>
              </a:rPr>
              <a:t>+</a:t>
            </a:r>
            <a:endParaRPr lang="en-CA" sz="1800" b="1" kern="0" dirty="0">
              <a:solidFill>
                <a:srgbClr val="006699"/>
              </a:solidFill>
              <a:latin typeface="Arial"/>
            </a:endParaRPr>
          </a:p>
        </p:txBody>
      </p:sp>
      <p:sp>
        <p:nvSpPr>
          <p:cNvPr id="40" name="TextBox 39"/>
          <p:cNvSpPr txBox="1"/>
          <p:nvPr/>
        </p:nvSpPr>
        <p:spPr>
          <a:xfrm>
            <a:off x="4503447" y="2600364"/>
            <a:ext cx="291047" cy="366577"/>
          </a:xfrm>
          <a:prstGeom prst="rect">
            <a:avLst/>
          </a:prstGeom>
          <a:noFill/>
        </p:spPr>
        <p:txBody>
          <a:bodyPr wrap="none" lIns="73472" tIns="36736" rIns="73472" bIns="36736" rtlCol="0">
            <a:spAutoFit/>
          </a:bodyPr>
          <a:lstStyle/>
          <a:p>
            <a:pPr fontAlgn="auto">
              <a:spcBef>
                <a:spcPts val="0"/>
              </a:spcBef>
              <a:spcAft>
                <a:spcPts val="0"/>
              </a:spcAft>
              <a:defRPr/>
            </a:pPr>
            <a:r>
              <a:rPr lang="en-CA" sz="1800" b="1" kern="0" dirty="0" smtClean="0">
                <a:solidFill>
                  <a:srgbClr val="006699"/>
                </a:solidFill>
                <a:latin typeface="Arial"/>
              </a:rPr>
              <a:t>+</a:t>
            </a:r>
            <a:endParaRPr lang="en-CA" sz="1800" b="1" kern="0" dirty="0">
              <a:solidFill>
                <a:srgbClr val="006699"/>
              </a:solidFill>
              <a:latin typeface="Arial"/>
            </a:endParaRPr>
          </a:p>
        </p:txBody>
      </p:sp>
      <p:sp>
        <p:nvSpPr>
          <p:cNvPr id="41" name="TextBox 40"/>
          <p:cNvSpPr txBox="1"/>
          <p:nvPr/>
        </p:nvSpPr>
        <p:spPr>
          <a:xfrm>
            <a:off x="6642085" y="2600364"/>
            <a:ext cx="291047" cy="366577"/>
          </a:xfrm>
          <a:prstGeom prst="rect">
            <a:avLst/>
          </a:prstGeom>
          <a:noFill/>
        </p:spPr>
        <p:txBody>
          <a:bodyPr wrap="none" lIns="73472" tIns="36736" rIns="73472" bIns="36736" rtlCol="0">
            <a:spAutoFit/>
          </a:bodyPr>
          <a:lstStyle/>
          <a:p>
            <a:pPr fontAlgn="auto">
              <a:spcBef>
                <a:spcPts val="0"/>
              </a:spcBef>
              <a:spcAft>
                <a:spcPts val="0"/>
              </a:spcAft>
              <a:defRPr/>
            </a:pPr>
            <a:r>
              <a:rPr lang="en-CA" sz="1800" b="1" kern="0" dirty="0" smtClean="0">
                <a:solidFill>
                  <a:srgbClr val="006699"/>
                </a:solidFill>
                <a:latin typeface="Arial"/>
              </a:rPr>
              <a:t>=</a:t>
            </a:r>
            <a:endParaRPr lang="en-CA" sz="1800" b="1" kern="0" dirty="0">
              <a:solidFill>
                <a:srgbClr val="006699"/>
              </a:solidFill>
              <a:latin typeface="Arial"/>
            </a:endParaRPr>
          </a:p>
        </p:txBody>
      </p:sp>
      <p:pic>
        <p:nvPicPr>
          <p:cNvPr id="42" name="Picture 41" descr="stackato-microcloud-diagram-final.pn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769111" y="2280117"/>
            <a:ext cx="1346716" cy="759686"/>
          </a:xfrm>
          <a:prstGeom prst="rect">
            <a:avLst/>
          </a:prstGeom>
        </p:spPr>
      </p:pic>
      <p:grpSp>
        <p:nvGrpSpPr>
          <p:cNvPr id="43" name="Group 42"/>
          <p:cNvGrpSpPr/>
          <p:nvPr/>
        </p:nvGrpSpPr>
        <p:grpSpPr>
          <a:xfrm>
            <a:off x="3131840" y="2135266"/>
            <a:ext cx="966954" cy="724516"/>
            <a:chOff x="3279800" y="3161928"/>
            <a:chExt cx="1440160" cy="1152128"/>
          </a:xfrm>
        </p:grpSpPr>
        <p:pic>
          <p:nvPicPr>
            <p:cNvPr id="44" name="Picture 2"/>
            <p:cNvPicPr>
              <a:picLocks noChangeAspect="1" noChangeArrowheads="1"/>
            </p:cNvPicPr>
            <p:nvPr/>
          </p:nvPicPr>
          <p:blipFill>
            <a:blip r:embed="rId9" cstate="print">
              <a:extLst>
                <a:ext uri="{28A0092B-C50C-407E-A947-70E740481C1C}">
                  <a14:useLocalDpi xmlns:a14="http://schemas.microsoft.com/office/drawing/2010/main"/>
                </a:ext>
              </a:extLst>
            </a:blip>
            <a:srcRect r="16554"/>
            <a:stretch>
              <a:fillRect/>
            </a:stretch>
          </p:blipFill>
          <p:spPr bwMode="auto">
            <a:xfrm>
              <a:off x="3783856" y="3161928"/>
              <a:ext cx="936104" cy="1152128"/>
            </a:xfrm>
            <a:prstGeom prst="rect">
              <a:avLst/>
            </a:prstGeom>
            <a:noFill/>
            <a:ln w="9525">
              <a:noFill/>
              <a:miter lim="800000"/>
              <a:headEnd/>
              <a:tailEnd/>
            </a:ln>
          </p:spPr>
        </p:pic>
        <p:pic>
          <p:nvPicPr>
            <p:cNvPr id="45" name="Picture 44" descr="stackato-microcloud-diagram-final.png"/>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3279800" y="3593976"/>
              <a:ext cx="936104" cy="693411"/>
            </a:xfrm>
            <a:prstGeom prst="rect">
              <a:avLst/>
            </a:prstGeom>
          </p:spPr>
        </p:pic>
      </p:grpSp>
      <p:pic>
        <p:nvPicPr>
          <p:cNvPr id="46" name="Picture 2"/>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239454" y="2211710"/>
            <a:ext cx="1105398" cy="790418"/>
          </a:xfrm>
          <a:prstGeom prst="rect">
            <a:avLst/>
          </a:prstGeom>
          <a:noFill/>
          <a:ln w="9525">
            <a:noFill/>
            <a:miter lim="800000"/>
            <a:headEnd/>
            <a:tailEnd/>
          </a:ln>
        </p:spPr>
      </p:pic>
      <p:pic>
        <p:nvPicPr>
          <p:cNvPr id="47" name="Picture 46"/>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350164" y="2190413"/>
            <a:ext cx="1182276" cy="680088"/>
          </a:xfrm>
          <a:prstGeom prst="rect">
            <a:avLst/>
          </a:prstGeom>
          <a:noFill/>
          <a:ln w="9525">
            <a:noFill/>
            <a:miter lim="800000"/>
            <a:headEnd/>
            <a:tailEnd/>
          </a:ln>
        </p:spPr>
      </p:pic>
      <p:sp>
        <p:nvSpPr>
          <p:cNvPr id="50" name="Title 4"/>
          <p:cNvSpPr txBox="1">
            <a:spLocks/>
          </p:cNvSpPr>
          <p:nvPr/>
        </p:nvSpPr>
        <p:spPr>
          <a:xfrm>
            <a:off x="457200" y="195765"/>
            <a:ext cx="8229600" cy="935825"/>
          </a:xfrm>
          <a:prstGeom prst="rect">
            <a:avLst/>
          </a:prstGeom>
          <a:noFill/>
        </p:spPr>
        <p:txBody>
          <a:bodyPr vert="horz" lIns="81633" tIns="40815" rIns="81633" bIns="40815" anchor="ctr" anchorCtr="0">
            <a:noAutofit/>
            <a:scene3d>
              <a:camera prst="orthographicFront"/>
              <a:lightRig rig="soft" dir="t"/>
            </a:scene3d>
            <a:sp3d prstMaterial="softEdge"/>
          </a:bodyPr>
          <a:lstStyle>
            <a:lvl1pPr algn="l" rtl="0" eaLnBrk="0" fontAlgn="base" hangingPunct="0">
              <a:spcBef>
                <a:spcPct val="0"/>
              </a:spcBef>
              <a:spcAft>
                <a:spcPct val="0"/>
              </a:spcAft>
              <a:defRPr kumimoji="0" lang="en-US" sz="3500" b="1" kern="1200" cap="none" spc="0" baseline="0" dirty="0" smtClean="0">
                <a:ln>
                  <a:solidFill>
                    <a:schemeClr val="accent3">
                      <a:lumMod val="50000"/>
                    </a:schemeClr>
                  </a:solidFill>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700">
                <a:solidFill>
                  <a:srgbClr val="BFBFBF"/>
                </a:solidFill>
                <a:latin typeface="Arial" charset="0"/>
                <a:ea typeface="MS PGothic" pitchFamily="34" charset="-128"/>
              </a:defRPr>
            </a:lvl2pPr>
            <a:lvl3pPr algn="l" rtl="0" eaLnBrk="0" fontAlgn="base" hangingPunct="0">
              <a:spcBef>
                <a:spcPct val="0"/>
              </a:spcBef>
              <a:spcAft>
                <a:spcPct val="0"/>
              </a:spcAft>
              <a:defRPr sz="3700">
                <a:solidFill>
                  <a:srgbClr val="BFBFBF"/>
                </a:solidFill>
                <a:latin typeface="Arial" charset="0"/>
                <a:ea typeface="MS PGothic" pitchFamily="34" charset="-128"/>
              </a:defRPr>
            </a:lvl3pPr>
            <a:lvl4pPr algn="l" rtl="0" eaLnBrk="0" fontAlgn="base" hangingPunct="0">
              <a:spcBef>
                <a:spcPct val="0"/>
              </a:spcBef>
              <a:spcAft>
                <a:spcPct val="0"/>
              </a:spcAft>
              <a:defRPr sz="3700">
                <a:solidFill>
                  <a:srgbClr val="BFBFBF"/>
                </a:solidFill>
                <a:latin typeface="Arial" charset="0"/>
                <a:ea typeface="MS PGothic" pitchFamily="34" charset="-128"/>
              </a:defRPr>
            </a:lvl4pPr>
            <a:lvl5pPr algn="l" rtl="0" eaLnBrk="0" fontAlgn="base" hangingPunct="0">
              <a:spcBef>
                <a:spcPct val="0"/>
              </a:spcBef>
              <a:spcAft>
                <a:spcPct val="0"/>
              </a:spcAft>
              <a:defRPr sz="3700">
                <a:solidFill>
                  <a:srgbClr val="BFBFBF"/>
                </a:solidFill>
                <a:latin typeface="Arial" charset="0"/>
                <a:ea typeface="MS PGothic" pitchFamily="34" charset="-128"/>
              </a:defRPr>
            </a:lvl5pPr>
            <a:lvl6pPr marL="408170" algn="l" rtl="0" eaLnBrk="1" fontAlgn="base" hangingPunct="1">
              <a:spcBef>
                <a:spcPct val="0"/>
              </a:spcBef>
              <a:spcAft>
                <a:spcPct val="0"/>
              </a:spcAft>
              <a:defRPr sz="3700">
                <a:solidFill>
                  <a:srgbClr val="BFBFBF"/>
                </a:solidFill>
                <a:latin typeface="Calibri" pitchFamily="34" charset="0"/>
              </a:defRPr>
            </a:lvl6pPr>
            <a:lvl7pPr marL="816340" algn="l" rtl="0" eaLnBrk="1" fontAlgn="base" hangingPunct="1">
              <a:spcBef>
                <a:spcPct val="0"/>
              </a:spcBef>
              <a:spcAft>
                <a:spcPct val="0"/>
              </a:spcAft>
              <a:defRPr sz="3700">
                <a:solidFill>
                  <a:srgbClr val="BFBFBF"/>
                </a:solidFill>
                <a:latin typeface="Calibri" pitchFamily="34" charset="0"/>
              </a:defRPr>
            </a:lvl7pPr>
            <a:lvl8pPr marL="1224510" algn="l" rtl="0" eaLnBrk="1" fontAlgn="base" hangingPunct="1">
              <a:spcBef>
                <a:spcPct val="0"/>
              </a:spcBef>
              <a:spcAft>
                <a:spcPct val="0"/>
              </a:spcAft>
              <a:defRPr sz="3700">
                <a:solidFill>
                  <a:srgbClr val="BFBFBF"/>
                </a:solidFill>
                <a:latin typeface="Calibri" pitchFamily="34" charset="0"/>
              </a:defRPr>
            </a:lvl8pPr>
            <a:lvl9pPr marL="1632680" algn="l" rtl="0" eaLnBrk="1" fontAlgn="base" hangingPunct="1">
              <a:spcBef>
                <a:spcPct val="0"/>
              </a:spcBef>
              <a:spcAft>
                <a:spcPct val="0"/>
              </a:spcAft>
              <a:defRPr sz="3700">
                <a:solidFill>
                  <a:srgbClr val="BFBFBF"/>
                </a:solidFill>
                <a:latin typeface="Calibri" pitchFamily="34" charset="0"/>
              </a:defRPr>
            </a:lvl9pPr>
          </a:lstStyle>
          <a:p>
            <a:pPr algn="ctr">
              <a:defRPr/>
            </a:pPr>
            <a:r>
              <a:rPr lang="en-CA">
                <a:ln>
                  <a:solidFill>
                    <a:srgbClr val="5F5F5F">
                      <a:lumMod val="50000"/>
                    </a:srgbClr>
                  </a:solidFill>
                </a:ln>
                <a:solidFill>
                  <a:srgbClr val="5F5F5F">
                    <a:lumMod val="50000"/>
                  </a:srgbClr>
                </a:solidFill>
                <a:latin typeface="Arial"/>
              </a:rPr>
              <a:t>The Stackato Deployment Model</a:t>
            </a:r>
          </a:p>
        </p:txBody>
      </p:sp>
      <p:pic>
        <p:nvPicPr>
          <p:cNvPr id="51" name="Picture 4"/>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65749" y="3939902"/>
            <a:ext cx="3018419" cy="77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1495" y="1028850"/>
            <a:ext cx="1038842" cy="103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8100392" y="1027066"/>
            <a:ext cx="1042416" cy="104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674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Started with custom language distributions</a:t>
            </a:r>
          </a:p>
          <a:p>
            <a:r>
              <a:rPr lang="en-US" dirty="0" smtClean="0"/>
              <a:t>Getting Python into the cloud … (the </a:t>
            </a:r>
            <a:r>
              <a:rPr lang="en-US" dirty="0" err="1" smtClean="0"/>
              <a:t>ActivePython</a:t>
            </a:r>
            <a:r>
              <a:rPr lang="en-US" dirty="0" smtClean="0"/>
              <a:t> AMI)</a:t>
            </a:r>
          </a:p>
          <a:p>
            <a:r>
              <a:rPr lang="en-US" dirty="0" err="1" smtClean="0"/>
              <a:t>Multipaas</a:t>
            </a:r>
            <a:r>
              <a:rPr lang="en-US" dirty="0" smtClean="0"/>
              <a:t>!</a:t>
            </a:r>
          </a:p>
          <a:p>
            <a:pPr lvl="1"/>
            <a:r>
              <a:rPr lang="en-US" dirty="0" smtClean="0"/>
              <a:t>Multi-</a:t>
            </a:r>
            <a:r>
              <a:rPr lang="en-US" dirty="0" err="1" smtClean="0"/>
              <a:t>languge</a:t>
            </a:r>
            <a:r>
              <a:rPr lang="en-US" dirty="0" smtClean="0"/>
              <a:t>, multi-cloud </a:t>
            </a:r>
            <a:r>
              <a:rPr lang="en-US" dirty="0" err="1" smtClean="0"/>
              <a:t>paas</a:t>
            </a:r>
            <a:r>
              <a:rPr lang="en-US" dirty="0" smtClean="0"/>
              <a:t> solution</a:t>
            </a:r>
          </a:p>
          <a:p>
            <a:pPr lvl="1"/>
            <a:r>
              <a:rPr lang="en-US" dirty="0" smtClean="0"/>
              <a:t>Support existing (legacy) application code</a:t>
            </a:r>
          </a:p>
          <a:p>
            <a:r>
              <a:rPr lang="en-US" dirty="0" err="1" smtClean="0"/>
              <a:t>Phenona</a:t>
            </a:r>
            <a:r>
              <a:rPr lang="en-US" dirty="0" smtClean="0"/>
              <a:t> acquisition</a:t>
            </a:r>
          </a:p>
          <a:p>
            <a:r>
              <a:rPr lang="en-US" dirty="0" smtClean="0"/>
              <a:t>Cloud Foundry</a:t>
            </a:r>
          </a:p>
        </p:txBody>
      </p:sp>
      <p:sp>
        <p:nvSpPr>
          <p:cNvPr id="3" name="Title 2"/>
          <p:cNvSpPr>
            <a:spLocks noGrp="1"/>
          </p:cNvSpPr>
          <p:nvPr>
            <p:ph type="ctrTitle"/>
          </p:nvPr>
        </p:nvSpPr>
        <p:spPr/>
        <p:txBody>
          <a:bodyPr/>
          <a:lstStyle/>
          <a:p>
            <a:r>
              <a:rPr lang="en-US" dirty="0" smtClean="0"/>
              <a:t>How did we get here?</a:t>
            </a:r>
            <a:endParaRPr lang="en-US" dirty="0"/>
          </a:p>
        </p:txBody>
      </p:sp>
    </p:spTree>
    <p:extLst>
      <p:ext uri="{BB962C8B-B14F-4D97-AF65-F5344CB8AC3E}">
        <p14:creationId xmlns:p14="http://schemas.microsoft.com/office/powerpoint/2010/main" val="3810160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k1_20100811.jpeg"/>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Content Placeholder 1"/>
          <p:cNvSpPr>
            <a:spLocks noGrp="1"/>
          </p:cNvSpPr>
          <p:nvPr>
            <p:ph idx="1"/>
          </p:nvPr>
        </p:nvSpPr>
        <p:spPr/>
        <p:txBody>
          <a:bodyPr/>
          <a:lstStyle/>
          <a:p>
            <a:r>
              <a:rPr lang="en-US" dirty="0" smtClean="0"/>
              <a:t>Languages</a:t>
            </a:r>
          </a:p>
          <a:p>
            <a:r>
              <a:rPr lang="en-US" dirty="0" smtClean="0"/>
              <a:t>Security</a:t>
            </a:r>
          </a:p>
          <a:p>
            <a:r>
              <a:rPr lang="en-US" dirty="0" smtClean="0"/>
              <a:t>Ease of use</a:t>
            </a:r>
          </a:p>
          <a:p>
            <a:r>
              <a:rPr lang="en-US" dirty="0" smtClean="0"/>
              <a:t>Ease of deployment</a:t>
            </a:r>
            <a:endParaRPr lang="en-US" dirty="0"/>
          </a:p>
        </p:txBody>
      </p:sp>
      <p:sp>
        <p:nvSpPr>
          <p:cNvPr id="3" name="Title 2"/>
          <p:cNvSpPr>
            <a:spLocks noGrp="1"/>
          </p:cNvSpPr>
          <p:nvPr>
            <p:ph type="ctrTitle"/>
          </p:nvPr>
        </p:nvSpPr>
        <p:spPr/>
        <p:txBody>
          <a:bodyPr/>
          <a:lstStyle/>
          <a:p>
            <a:r>
              <a:rPr lang="en-US" dirty="0" smtClean="0"/>
              <a:t>From Cloud Foundry to Stackato</a:t>
            </a:r>
            <a:endParaRPr lang="en-US" dirty="0"/>
          </a:p>
        </p:txBody>
      </p:sp>
      <p:sp>
        <p:nvSpPr>
          <p:cNvPr id="5" name="Rectangle 4"/>
          <p:cNvSpPr/>
          <p:nvPr/>
        </p:nvSpPr>
        <p:spPr>
          <a:xfrm>
            <a:off x="2951762" y="1337088"/>
            <a:ext cx="5518792" cy="400110"/>
          </a:xfrm>
          <a:prstGeom prst="rect">
            <a:avLst/>
          </a:prstGeom>
        </p:spPr>
        <p:txBody>
          <a:bodyPr wrap="square">
            <a:spAutoFit/>
          </a:bodyPr>
          <a:lstStyle/>
          <a:p>
            <a:pPr algn="ctr">
              <a:defRPr/>
            </a:pPr>
            <a:r>
              <a:rPr lang="en-US" sz="2000" b="1" dirty="0">
                <a:solidFill>
                  <a:srgbClr val="000000"/>
                </a:solidFill>
                <a:latin typeface="Arial" pitchFamily="34" charset="0"/>
                <a:ea typeface="ＭＳ Ｐゴシック" charset="0"/>
                <a:cs typeface="Arial" pitchFamily="34" charset="0"/>
              </a:rPr>
              <a:t>Any Language, Any Stack, Any Cloud™</a:t>
            </a:r>
            <a:endParaRPr lang="en-US" sz="2000" b="1" dirty="0" smtClean="0">
              <a:solidFill>
                <a:srgbClr val="000000"/>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7845790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tivestate_2010_theme">
  <a:themeElements>
    <a:clrScheme name="activestate 2010 light">
      <a:dk1>
        <a:srgbClr val="225052"/>
      </a:dk1>
      <a:lt1>
        <a:srgbClr val="FFFFFF"/>
      </a:lt1>
      <a:dk2>
        <a:srgbClr val="FFFFFF"/>
      </a:dk2>
      <a:lt2>
        <a:srgbClr val="8AC6CC"/>
      </a:lt2>
      <a:accent1>
        <a:srgbClr val="BBE0E3"/>
      </a:accent1>
      <a:accent2>
        <a:srgbClr val="006699"/>
      </a:accent2>
      <a:accent3>
        <a:srgbClr val="5F5F5F"/>
      </a:accent3>
      <a:accent4>
        <a:srgbClr val="E2F2F3"/>
      </a:accent4>
      <a:accent5>
        <a:srgbClr val="DAEDEF"/>
      </a:accent5>
      <a:accent6>
        <a:srgbClr val="C00000"/>
      </a:accent6>
      <a:hlink>
        <a:srgbClr val="006699"/>
      </a:hlink>
      <a:folHlink>
        <a:srgbClr val="C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activestate_2010_theme">
  <a:themeElements>
    <a:clrScheme name="activestate 2010 light">
      <a:dk1>
        <a:srgbClr val="225052"/>
      </a:dk1>
      <a:lt1>
        <a:srgbClr val="FFFFFF"/>
      </a:lt1>
      <a:dk2>
        <a:srgbClr val="FFFFFF"/>
      </a:dk2>
      <a:lt2>
        <a:srgbClr val="8AC6CC"/>
      </a:lt2>
      <a:accent1>
        <a:srgbClr val="BBE0E3"/>
      </a:accent1>
      <a:accent2>
        <a:srgbClr val="006699"/>
      </a:accent2>
      <a:accent3>
        <a:srgbClr val="5F5F5F"/>
      </a:accent3>
      <a:accent4>
        <a:srgbClr val="E2F2F3"/>
      </a:accent4>
      <a:accent5>
        <a:srgbClr val="DAEDEF"/>
      </a:accent5>
      <a:accent6>
        <a:srgbClr val="C00000"/>
      </a:accent6>
      <a:hlink>
        <a:srgbClr val="006699"/>
      </a:hlink>
      <a:folHlink>
        <a:srgbClr val="C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9366</TotalTime>
  <Words>780</Words>
  <Application>Microsoft Office PowerPoint</Application>
  <PresentationFormat>On-screen Show (16:9)</PresentationFormat>
  <Paragraphs>172</Paragraphs>
  <Slides>33</Slides>
  <Notes>6</Notes>
  <HiddenSlides>0</HiddenSlides>
  <MMClips>0</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activestate_2010_theme</vt:lpstr>
      <vt:lpstr>1_activestate_2010_theme</vt:lpstr>
      <vt:lpstr>3_Custom Design</vt:lpstr>
      <vt:lpstr>Custom Design</vt:lpstr>
      <vt:lpstr>Adventures in Deploying Private PaaS on the Open Cloud: Tales from the Enterprise</vt:lpstr>
      <vt:lpstr>Agenda</vt:lpstr>
      <vt:lpstr>About ActiveState</vt:lpstr>
      <vt:lpstr>What is Platform as a Service?</vt:lpstr>
      <vt:lpstr>Multi-Choice, End-to-End, Portable</vt:lpstr>
      <vt:lpstr>The Stackato Architecture</vt:lpstr>
      <vt:lpstr>PowerPoint Presentation</vt:lpstr>
      <vt:lpstr>How did we get here?</vt:lpstr>
      <vt:lpstr>From Cloud Foundry to Stackato</vt:lpstr>
      <vt:lpstr>What is the Open Cloud?</vt:lpstr>
      <vt:lpstr>PowerPoint Presentation</vt:lpstr>
      <vt:lpstr>Where the Adventure Begins …</vt:lpstr>
      <vt:lpstr>Stackato on CloudStack in 4 Steps</vt:lpstr>
      <vt:lpstr>Log In To Cloudstack</vt:lpstr>
      <vt:lpstr>Step 2: Create A Template</vt:lpstr>
      <vt:lpstr>45 minutes later…Uploads take Time!</vt:lpstr>
      <vt:lpstr>Step 3: Create an Instance</vt:lpstr>
      <vt:lpstr>Look Up the instance’s IP Address &amp; configure Stackato..</vt:lpstr>
      <vt:lpstr>Step 4: Become “Stackato”</vt:lpstr>
      <vt:lpstr>Log in to Stackato &amp; Start Deploying</vt:lpstr>
      <vt:lpstr>PowerPoint Presentation</vt:lpstr>
      <vt:lpstr>The Adventure Continues …</vt:lpstr>
      <vt:lpstr>OpenStack in Stages</vt:lpstr>
      <vt:lpstr>Images, images, everywhere</vt:lpstr>
      <vt:lpstr>Supporting the Advanced Features</vt:lpstr>
      <vt:lpstr>Supporting the Advanced Features</vt:lpstr>
      <vt:lpstr>Supporting the Advanced Features</vt:lpstr>
      <vt:lpstr>What have we learned?</vt:lpstr>
      <vt:lpstr>PowerPoint Presentation</vt:lpstr>
      <vt:lpstr>PowerPoint Presentation</vt:lpstr>
      <vt:lpstr>Appendix Screenshots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dianem</cp:lastModifiedBy>
  <cp:revision>433</cp:revision>
  <dcterms:created xsi:type="dcterms:W3CDTF">2004-05-06T09:28:21Z</dcterms:created>
  <dcterms:modified xsi:type="dcterms:W3CDTF">2012-07-23T20:22:48Z</dcterms:modified>
</cp:coreProperties>
</file>